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0.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_rels/notesSlide14.xml.rels" ContentType="application/vnd.openxmlformats-package.relationships+xml"/>
  <Override PartName="/ppt/notesSlides/_rels/notesSlide1.xml.rels" ContentType="application/vnd.openxmlformats-package.relationships+xml"/>
  <Override PartName="/ppt/notesSlides/_rels/notesSlide25.xml.rels" ContentType="application/vnd.openxmlformats-package.relationships+xml"/>
  <Override PartName="/ppt/notesSlides/_rels/notesSlide10.xml.rels" ContentType="application/vnd.openxmlformats-package.relationships+xml"/>
  <Override PartName="/ppt/notesSlides/_rels/notesSlide24.xml.rels" ContentType="application/vnd.openxmlformats-package.relationships+xml"/>
  <Override PartName="/ppt/notesSlides/_rels/notesSlide5.xml.rels" ContentType="application/vnd.openxmlformats-package.relationships+xml"/>
  <Override PartName="/ppt/notesSlides/_rels/notesSlide29.xml.rels" ContentType="application/vnd.openxmlformats-package.relationships+xml"/>
  <Override PartName="/ppt/notesSlides/_rels/notesSlide19.xml.rels" ContentType="application/vnd.openxmlformats-package.relationships+xml"/>
  <Override PartName="/ppt/notesSlides/_rels/notesSlide20.xml.rels" ContentType="application/vnd.openxmlformats-package.relationships+xml"/>
  <Override PartName="/ppt/notesSlides/_rels/notesSlide26.xml.rels" ContentType="application/vnd.openxmlformats-package.relationships+xml"/>
  <Override PartName="/ppt/notesSlides/_rels/notesSlide2.xml.rels" ContentType="application/vnd.openxmlformats-package.relationships+xml"/>
  <Override PartName="/ppt/notesSlides/_rels/notesSlide11.xml.rels" ContentType="application/vnd.openxmlformats-package.relationships+xml"/>
  <Override PartName="/ppt/notesSlides/_rels/notesSlide21.xml.rels" ContentType="application/vnd.openxmlformats-package.relationships+xml"/>
  <Override PartName="/ppt/notesSlides/_rels/notesSlide27.xml.rels" ContentType="application/vnd.openxmlformats-package.relationships+xml"/>
  <Override PartName="/ppt/notesSlides/_rels/notesSlide3.xml.rels" ContentType="application/vnd.openxmlformats-package.relationships+xml"/>
  <Override PartName="/ppt/notesSlides/_rels/notesSlide9.xml.rels" ContentType="application/vnd.openxmlformats-package.relationships+xml"/>
  <Override PartName="/ppt/notesSlides/_rels/notesSlide13.xml.rels" ContentType="application/vnd.openxmlformats-package.relationships+xml"/>
  <Override PartName="/ppt/notesSlides/_rels/notesSlide18.xml.rels" ContentType="application/vnd.openxmlformats-package.relationships+xml"/>
  <Override PartName="/ppt/notesSlides/_rels/notesSlide12.xml.rels" ContentType="application/vnd.openxmlformats-package.relationships+xml"/>
  <Override PartName="/ppt/notesSlides/_rels/notesSlide8.xml.rels" ContentType="application/vnd.openxmlformats-package.relationships+xml"/>
  <Override PartName="/ppt/notesSlides/_rels/notesSlide17.xml.rels" ContentType="application/vnd.openxmlformats-package.relationships+xml"/>
  <Override PartName="/ppt/notesSlides/_rels/notesSlide7.xml.rels" ContentType="application/vnd.openxmlformats-package.relationships+xml"/>
  <Override PartName="/ppt/notesSlides/_rels/notesSlide16.xml.rels" ContentType="application/vnd.openxmlformats-package.relationships+xml"/>
  <Override PartName="/ppt/notesSlides/_rels/notesSlide23.xml.rels" ContentType="application/vnd.openxmlformats-package.relationships+xml"/>
  <Override PartName="/ppt/notesSlides/_rels/notesSlide6.xml.rels" ContentType="application/vnd.openxmlformats-package.relationships+xml"/>
  <Override PartName="/ppt/notesSlides/_rels/notesSlide15.xml.rels" ContentType="application/vnd.openxmlformats-package.relationships+xml"/>
  <Override PartName="/ppt/notesSlides/_rels/notesSlide4.xml.rels" ContentType="application/vnd.openxmlformats-package.relationships+xml"/>
  <Override PartName="/ppt/notesSlides/_rels/notesSlide28.xml.rels" ContentType="application/vnd.openxmlformats-package.relationships+xml"/>
  <Override PartName="/ppt/notesSlides/notesSlide9.xml" ContentType="application/vnd.openxmlformats-officedocument.presentationml.notesSlide+xml"/>
  <Override PartName="/ppt/notesSlides/notesSlide18.xml" ContentType="application/vnd.openxmlformats-officedocument.presentationml.notesSlide+xml"/>
  <Override PartName="/ppt/notesSlides/notesSlide20.xml" ContentType="application/vnd.openxmlformats-officedocument.presentationml.notesSlide+xml"/>
  <Override PartName="/ppt/notesSlides/notesSlide8.xml" ContentType="application/vnd.openxmlformats-officedocument.presentationml.notesSlide+xml"/>
  <Override PartName="/ppt/notesSlides/notesSlide17.xml" ContentType="application/vnd.openxmlformats-officedocument.presentationml.notesSlide+xml"/>
  <Override PartName="/ppt/notesSlides/notesSlide13.xml" ContentType="application/vnd.openxmlformats-officedocument.presentationml.notesSlide+xml"/>
  <Override PartName="/ppt/notesSlides/notesSlide4.xml" ContentType="application/vnd.openxmlformats-officedocument.presentationml.notesSlide+xml"/>
  <Override PartName="/ppt/notesSlides/notesSlide7.xml" ContentType="application/vnd.openxmlformats-officedocument.presentationml.notesSlide+xml"/>
  <Override PartName="/ppt/notesSlides/notesSlide16.xml" ContentType="application/vnd.openxmlformats-officedocument.presentationml.notesSlide+xml"/>
  <Override PartName="/ppt/notesSlides/notesSlide12.xml" ContentType="application/vnd.openxmlformats-officedocument.presentationml.notesSlide+xml"/>
  <Override PartName="/ppt/notesSlides/notesSlide3.xml" ContentType="application/vnd.openxmlformats-officedocument.presentationml.notesSlide+xml"/>
  <Override PartName="/ppt/notesSlides/notesSlide6.xml" ContentType="application/vnd.openxmlformats-officedocument.presentationml.notes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29.xml" ContentType="application/vnd.openxmlformats-officedocument.presentationml.notesSlide+xml"/>
  <Override PartName="/ppt/notesSlides/notesSlide28.xml" ContentType="application/vnd.openxmlformats-officedocument.presentationml.notesSlide+xml"/>
  <Override PartName="/ppt/notesSlides/notesSlide27.xml" ContentType="application/vnd.openxmlformats-officedocument.presentationml.notesSlide+xml"/>
  <Override PartName="/ppt/notesSlides/notesSlide26.xml" ContentType="application/vnd.openxmlformats-officedocument.presentationml.notesSlide+xml"/>
  <Override PartName="/ppt/notesSlides/notesSlide25.xml" ContentType="application/vnd.openxmlformats-officedocument.presentationml.notesSlide+xml"/>
  <Override PartName="/ppt/notesSlides/notesSlide24.xml" ContentType="application/vnd.openxmlformats-officedocument.presentationml.notesSlide+xml"/>
  <Override PartName="/ppt/notesSlides/notesSlide23.xml" ContentType="application/vnd.openxmlformats-officedocument.presentationml.notesSlide+xml"/>
  <Override PartName="/ppt/notesSlides/notesSlide14.xml" ContentType="application/vnd.openxmlformats-officedocument.presentationml.notesSlide+xml"/>
  <Override PartName="/ppt/notesSlides/notesSlide5.xml" ContentType="application/vnd.openxmlformats-officedocument.presentationml.notesSlide+xml"/>
  <Override PartName="/ppt/notesSlides/notesSlide21.xml" ContentType="application/vnd.openxmlformats-officedocument.presentationml.notesSlide+xml"/>
  <Override PartName="/ppt/notesSlides/notesSlide19.xml" ContentType="application/vnd.openxmlformats-officedocument.presentationml.notesSlide+xml"/>
  <Override PartName="/ppt/notesSlides/notesSlide1.xml" ContentType="application/vnd.openxmlformats-officedocument.presentationml.notesSlide+xml"/>
  <Override PartName="/ppt/notesSlides/notesSlide10.xml" ContentType="application/vnd.openxmlformats-officedocument.presentationml.notesSlide+xml"/>
  <Override PartName="/ppt/_rels/presentation.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28.xml.rels" ContentType="application/vnd.openxmlformats-package.relationships+xml"/>
  <Override PartName="/ppt/slideLayouts/_rels/slideLayout14.xml.rels" ContentType="application/vnd.openxmlformats-package.relationships+xml"/>
  <Override PartName="/ppt/slideLayouts/_rels/slideLayout89.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62.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3.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96.xml.rels" ContentType="application/vnd.openxmlformats-package.relationships+xml"/>
  <Override PartName="/ppt/slideLayouts/_rels/slideLayout43.xml.rels" ContentType="application/vnd.openxmlformats-package.relationships+xml"/>
  <Override PartName="/ppt/slideLayouts/_rels/slideLayout97.xml.rels" ContentType="application/vnd.openxmlformats-package.relationships+xml"/>
  <Override PartName="/ppt/slideLayouts/_rels/slideLayout44.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98.xml.rels" ContentType="application/vnd.openxmlformats-package.relationships+xml"/>
  <Override PartName="/ppt/slideLayouts/_rels/slideLayout45.xml.rels" ContentType="application/vnd.openxmlformats-package.relationships+xml"/>
  <Override PartName="/ppt/slideLayouts/_rels/slideLayout99.xml.rels" ContentType="application/vnd.openxmlformats-package.relationships+xml"/>
  <Override PartName="/ppt/slideLayouts/_rels/slideLayout50.xml.rels" ContentType="application/vnd.openxmlformats-package.relationships+xml"/>
  <Override PartName="/ppt/slideLayouts/_rels/slideLayout85.xml.rels" ContentType="application/vnd.openxmlformats-package.relationships+xml"/>
  <Override PartName="/ppt/slideLayouts/_rels/slideLayout32.xml.rels" ContentType="application/vnd.openxmlformats-package.relationships+xml"/>
  <Override PartName="/ppt/slideLayouts/_rels/slideLayout70.xml.rels" ContentType="application/vnd.openxmlformats-package.relationships+xml"/>
  <Override PartName="/ppt/slideLayouts/_rels/slideLayout66.xml.rels" ContentType="application/vnd.openxmlformats-package.relationships+xml"/>
  <Override PartName="/ppt/slideLayouts/_rels/slideLayout103.xml.rels" ContentType="application/vnd.openxmlformats-package.relationships+xml"/>
  <Override PartName="/ppt/slideLayouts/_rels/slideLayout100.xml.rels" ContentType="application/vnd.openxmlformats-package.relationships+xml"/>
  <Override PartName="/ppt/slideLayouts/_rels/slideLayout106.xml.rels" ContentType="application/vnd.openxmlformats-package.relationships+xml"/>
  <Override PartName="/ppt/slideLayouts/_rels/slideLayout80.xml.rels" ContentType="application/vnd.openxmlformats-package.relationships+xml"/>
  <Override PartName="/ppt/slideLayouts/_rels/slideLayout104.xml.rels" ContentType="application/vnd.openxmlformats-package.relationships+xml"/>
  <Override PartName="/ppt/slideLayouts/_rels/slideLayout52.xml.rels" ContentType="application/vnd.openxmlformats-package.relationships+xml"/>
  <Override PartName="/ppt/slideLayouts/_rels/slideLayout101.xml.rels" ContentType="application/vnd.openxmlformats-package.relationships+xml"/>
  <Override PartName="/ppt/slideLayouts/_rels/slideLayout107.xml.rels" ContentType="application/vnd.openxmlformats-package.relationships+xml"/>
  <Override PartName="/ppt/slideLayouts/_rels/slideLayout81.xml.rels" ContentType="application/vnd.openxmlformats-package.relationships+xml"/>
  <Override PartName="/ppt/slideLayouts/_rels/slideLayout105.xml.rels" ContentType="application/vnd.openxmlformats-package.relationships+xml"/>
  <Override PartName="/ppt/slideLayouts/_rels/slideLayout53.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27.xml.rels" ContentType="application/vnd.openxmlformats-package.relationships+xml"/>
  <Override PartName="/ppt/slideLayouts/_rels/slideLayout36.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55.xml.rels" ContentType="application/vnd.openxmlformats-package.relationships+xml"/>
  <Override PartName="/ppt/slideLayouts/_rels/slideLayout40.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4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51.xml.rels" ContentType="application/vnd.openxmlformats-package.relationships+xml"/>
  <Override PartName="/ppt/slideLayouts/_rels/slideLayout46.xml.rels" ContentType="application/vnd.openxmlformats-package.relationships+xml"/>
  <Override PartName="/ppt/slideLayouts/_rels/slideLayout92.xml.rels" ContentType="application/vnd.openxmlformats-package.relationships+xml"/>
  <Override PartName="/ppt/slideLayouts/_rels/slideLayout38.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5.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91.xml.rels" ContentType="application/vnd.openxmlformats-package.relationships+xml"/>
  <Override PartName="/ppt/slideLayouts/_rels/slideLayout25.xml.rels" ContentType="application/vnd.openxmlformats-package.relationships+xml"/>
  <Override PartName="/ppt/slideLayouts/_rels/slideLayout90.xml.rels" ContentType="application/vnd.openxmlformats-package.relationships+xml"/>
  <Override PartName="/ppt/slideLayouts/_rels/slideLayout24.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75.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76.xml.rels" ContentType="application/vnd.openxmlformats-package.relationships+xml"/>
  <Override PartName="/ppt/slideLayouts/_rels/slideLayout78.xml.rels" ContentType="application/vnd.openxmlformats-package.relationships+xml"/>
  <Override PartName="/ppt/slideLayouts/_rels/slideLayout87.xml.rels" ContentType="application/vnd.openxmlformats-package.relationships+xml"/>
  <Override PartName="/ppt/slideLayouts/_rels/slideLayout94.xml.rels" ContentType="application/vnd.openxmlformats-package.relationships+xml"/>
  <Override PartName="/ppt/slideLayouts/_rels/slideLayout95.xml.rels" ContentType="application/vnd.openxmlformats-package.relationships+xml"/>
  <Override PartName="/ppt/slideLayouts/_rels/slideLayout88.xml.rels" ContentType="application/vnd.openxmlformats-package.relationships+xml"/>
  <Override PartName="/ppt/slideLayouts/_rels/slideLayout64.xml.rels" ContentType="application/vnd.openxmlformats-package.relationships+xml"/>
  <Override PartName="/ppt/slideLayouts/_rels/slideLayout77.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86.xml.rels" ContentType="application/vnd.openxmlformats-package.relationships+xml"/>
  <Override PartName="/ppt/slideLayouts/_rels/slideLayout93.xml.rels" ContentType="application/vnd.openxmlformats-package.relationships+xml"/>
  <Override PartName="/ppt/slideLayouts/_rels/slideLayout82.xml.rels" ContentType="application/vnd.openxmlformats-package.relationships+xml"/>
  <Override PartName="/ppt/slideLayouts/_rels/slideLayout108.xml.rels" ContentType="application/vnd.openxmlformats-package.relationships+xml"/>
  <Override PartName="/ppt/slideLayouts/_rels/slideLayout102.xml.rels" ContentType="application/vnd.openxmlformats-package.relationships+xml"/>
  <Override PartName="/ppt/slideLayouts/_rels/slideLayout74.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49.xml" ContentType="application/vnd.openxmlformats-officedocument.presentationml.slideLayout+xml"/>
  <Override PartName="/ppt/slideLayouts/slideLayout12.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27.xml" ContentType="application/vnd.openxmlformats-officedocument.presentationml.slideLayout+xml"/>
  <Override PartName="/ppt/slideLayouts/slideLayout92.xml" ContentType="application/vnd.openxmlformats-officedocument.presentationml.slideLayout+xml"/>
  <Override PartName="/ppt/slideLayouts/slideLayout26.xml" ContentType="application/vnd.openxmlformats-officedocument.presentationml.slideLayout+xml"/>
  <Override PartName="/ppt/slideLayouts/slideLayout91.xml" ContentType="application/vnd.openxmlformats-officedocument.presentationml.slideLayout+xml"/>
  <Override PartName="/ppt/slideLayouts/slideLayout25.xml" ContentType="application/vnd.openxmlformats-officedocument.presentationml.slideLayout+xml"/>
  <Override PartName="/ppt/slideLayouts/slideLayout90.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108.xml" ContentType="application/vnd.openxmlformats-officedocument.presentationml.slideLayout+xml"/>
  <Override PartName="/ppt/slideLayouts/slideLayout95.xml" ContentType="application/vnd.openxmlformats-officedocument.presentationml.slideLayout+xml"/>
  <Override PartName="/ppt/slideLayouts/slideLayout107.xml" ContentType="application/vnd.openxmlformats-officedocument.presentationml.slideLayout+xml"/>
  <Override PartName="/ppt/slideLayouts/slideLayout29.xml" ContentType="application/vnd.openxmlformats-officedocument.presentationml.slideLayout+xml"/>
  <Override PartName="/ppt/slideLayouts/slideLayout94.xml" ContentType="application/vnd.openxmlformats-officedocument.presentationml.slideLayout+xml"/>
  <Override PartName="/ppt/slideLayouts/slideLayout106.xml" ContentType="application/vnd.openxmlformats-officedocument.presentationml.slideLayout+xml"/>
  <Override PartName="/ppt/slideLayouts/slideLayout28.xml" ContentType="application/vnd.openxmlformats-officedocument.presentationml.slideLayout+xml"/>
  <Override PartName="/ppt/slideLayouts/slideLayout93.xml" ContentType="application/vnd.openxmlformats-officedocument.presentationml.slideLayout+xml"/>
  <Override PartName="/ppt/slideLayouts/slideLayout14.xml" ContentType="application/vnd.openxmlformats-officedocument.presentationml.slideLayout+xml"/>
  <Override PartName="/ppt/slideLayouts/slideLayout105.xml" ContentType="application/vnd.openxmlformats-officedocument.presentationml.slideLayout+xml"/>
  <Override PartName="/ppt/slideLayouts/slideLayout99.xml" ContentType="application/vnd.openxmlformats-officedocument.presentationml.slideLayout+xml"/>
  <Override PartName="/ppt/slideLayouts/slideLayout62.xml" ContentType="application/vnd.openxmlformats-officedocument.presentationml.slideLayout+xml"/>
  <Override PartName="/ppt/slideLayouts/slideLayout104.xml" ContentType="application/vnd.openxmlformats-officedocument.presentationml.slideLayout+xml"/>
  <Override PartName="/ppt/slideLayouts/slideLayout98.xml" ContentType="application/vnd.openxmlformats-officedocument.presentationml.slideLayout+xml"/>
  <Override PartName="/ppt/slideLayouts/slideLayout61.xml" ContentType="application/vnd.openxmlformats-officedocument.presentationml.slideLayout+xml"/>
  <Override PartName="/ppt/slideLayouts/slideLayout103.xml" ContentType="application/vnd.openxmlformats-officedocument.presentationml.slideLayout+xml"/>
  <Override PartName="/ppt/slideLayouts/slideLayout97.xml" ContentType="application/vnd.openxmlformats-officedocument.presentationml.slideLayout+xml"/>
  <Override PartName="/ppt/slideLayouts/slideLayout60.xml" ContentType="application/vnd.openxmlformats-officedocument.presentationml.slideLayout+xml"/>
  <Override PartName="/ppt/slideLayouts/slideLayout102.xml" ContentType="application/vnd.openxmlformats-officedocument.presentationml.slideLayout+xml"/>
  <Override PartName="/ppt/slideLayouts/slideLayout96.xml" ContentType="application/vnd.openxmlformats-officedocument.presentationml.slideLayout+xml"/>
  <Override PartName="/ppt/slideLayouts/slideLayout101.xml" ContentType="application/vnd.openxmlformats-officedocument.presentationml.slideLayout+xml"/>
  <Override PartName="/ppt/slideLayouts/slideLayout100.xml" ContentType="application/vnd.openxmlformats-officedocument.presentationml.slideLayout+xml"/>
  <Override PartName="/ppt/slideLayouts/slideLayout69.xml" ContentType="application/vnd.openxmlformats-officedocument.presentationml.slideLayout+xml"/>
  <Override PartName="/ppt/slideLayouts/slideLayout68.xml" ContentType="application/vnd.openxmlformats-officedocument.presentationml.slideLayout+xml"/>
  <Override PartName="/ppt/slideLayouts/slideLayout67.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3.jpeg" ContentType="image/jpeg"/>
  <Override PartName="/ppt/media/image23.png" ContentType="image/png"/>
  <Override PartName="/ppt/media/image28.png" ContentType="image/png"/>
  <Override PartName="/ppt/media/image5.png" ContentType="image/png"/>
  <Override PartName="/ppt/media/image30.png" ContentType="image/png"/>
  <Override PartName="/ppt/media/image10.png" ContentType="image/png"/>
  <Override PartName="/ppt/media/image29.png" ContentType="image/png"/>
  <Override PartName="/ppt/media/image6.png" ContentType="image/png"/>
  <Override PartName="/ppt/media/image11.png" ContentType="image/png"/>
  <Override PartName="/ppt/media/image7.png" ContentType="image/png"/>
  <Override PartName="/ppt/media/image12.png" ContentType="image/png"/>
  <Override PartName="/ppt/media/image8.png" ContentType="image/png"/>
  <Override PartName="/ppt/media/image9.png" ContentType="image/png"/>
  <Override PartName="/ppt/media/image34.png" ContentType="image/png"/>
  <Override PartName="/ppt/media/image4.png" ContentType="image/png"/>
  <Override PartName="/ppt/media/image27.png" ContentType="image/png"/>
  <Override PartName="/ppt/media/image33.png" ContentType="image/png"/>
  <Override PartName="/ppt/media/image3.png" ContentType="image/png"/>
  <Override PartName="/ppt/media/image26.png" ContentType="image/png"/>
  <Override PartName="/ppt/media/image32.png" ContentType="image/png"/>
  <Override PartName="/ppt/media/image2.png" ContentType="image/png"/>
  <Override PartName="/ppt/media/image25.png" ContentType="image/png"/>
  <Override PartName="/ppt/media/image31.png" ContentType="image/png"/>
  <Override PartName="/ppt/media/image1.png" ContentType="image/png"/>
  <Override PartName="/ppt/media/image24.png" ContentType="image/png"/>
  <Override PartName="/ppt/media/image14.png" ContentType="image/png"/>
  <Override PartName="/ppt/media/image15.png" ContentType="image/png"/>
  <Override PartName="/ppt/media/image16.png" ContentType="image/png"/>
  <Override PartName="/ppt/media/image17.png" ContentType="image/png"/>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17.xml.rels" ContentType="application/vnd.openxmlformats-package.relationships+xml"/>
  <Override PartName="/ppt/slides/_rels/slide18.xml.rels" ContentType="application/vnd.openxmlformats-package.relationships+xml"/>
  <Override PartName="/ppt/slides/_rels/slide20.xml.rels" ContentType="application/vnd.openxmlformats-package.relationships+xml"/>
  <Override PartName="/ppt/slides/_rels/slide2.xml.rels" ContentType="application/vnd.openxmlformats-package.relationships+xml"/>
  <Override PartName="/ppt/slides/_rels/slide19.xml.rels" ContentType="application/vnd.openxmlformats-package.relationships+xml"/>
  <Override PartName="/ppt/slides/_rels/slide21.xml.rels" ContentType="application/vnd.openxmlformats-package.relationships+xml"/>
  <Override PartName="/ppt/slides/_rels/slide3.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27.xml.rels" ContentType="application/vnd.openxmlformats-package.relationships+xml"/>
  <Override PartName="/ppt/slides/_rels/slide9.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28.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29.xml.rels" ContentType="application/vnd.openxmlformats-package.relationships+xml"/>
  <Override PartName="/ppt/slides/_rels/slide14.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slide18.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17.xml" ContentType="application/vnd.openxmlformats-officedocument.presentationml.slide+xml"/>
  <Override PartName="/ppt/slides/slide29.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Lst>
  <p:notesMasterIdLst>
    <p:notesMasterId r:id="rId11"/>
  </p:notesMasterIdLst>
  <p:sldIdLst>
    <p:sldId id="256" r:id="rId12"/>
    <p:sldId id="257" r:id="rId13"/>
    <p:sldId id="258" r:id="rId14"/>
    <p:sldId id="259" r:id="rId15"/>
    <p:sldId id="260" r:id="rId16"/>
    <p:sldId id="261" r:id="rId17"/>
    <p:sldId id="262" r:id="rId18"/>
    <p:sldId id="263" r:id="rId19"/>
    <p:sldId id="264" r:id="rId20"/>
    <p:sldId id="265"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notesMaster" Target="notesMasters/notesMaster1.xml"/><Relationship Id="rId12" Type="http://schemas.openxmlformats.org/officeDocument/2006/relationships/slide" Target="slides/slide1.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 Id="rId35" Type="http://schemas.openxmlformats.org/officeDocument/2006/relationships/slide" Target="slides/slide24.xml"/><Relationship Id="rId36" Type="http://schemas.openxmlformats.org/officeDocument/2006/relationships/slide" Target="slides/slide25.xml"/><Relationship Id="rId37" Type="http://schemas.openxmlformats.org/officeDocument/2006/relationships/slide" Target="slides/slide26.xml"/><Relationship Id="rId38" Type="http://schemas.openxmlformats.org/officeDocument/2006/relationships/slide" Target="slides/slide27.xml"/><Relationship Id="rId39" Type="http://schemas.openxmlformats.org/officeDocument/2006/relationships/slide" Target="slides/slide28.xml"/><Relationship Id="rId40" Type="http://schemas.openxmlformats.org/officeDocument/2006/relationships/slide" Target="slides/slide29.xml"/><Relationship Id="rId41" Type="http://schemas.openxmlformats.org/officeDocument/2006/relationships/presProps" Target="presProps.xml"/>
</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0.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buNone/>
            </a:pPr>
            <a:r>
              <a:rPr b="0" lang="en-GB" sz="4400" spc="-1" strike="noStrike">
                <a:latin typeface="Arial"/>
              </a:rPr>
              <a:t>Click to move the slide</a:t>
            </a:r>
            <a:endParaRPr b="0" lang="en-GB" sz="4400" spc="-1" strike="noStrike">
              <a:latin typeface="Arial"/>
            </a:endParaRPr>
          </a:p>
        </p:txBody>
      </p:sp>
      <p:sp>
        <p:nvSpPr>
          <p:cNvPr id="37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en-GB" sz="2000" spc="-1" strike="noStrike">
                <a:latin typeface="Arial"/>
              </a:rPr>
              <a:t>Click to edit the notes' format</a:t>
            </a:r>
            <a:endParaRPr b="0" lang="en-GB" sz="2000" spc="-1" strike="noStrike">
              <a:latin typeface="Arial"/>
            </a:endParaRPr>
          </a:p>
        </p:txBody>
      </p:sp>
      <p:sp>
        <p:nvSpPr>
          <p:cNvPr id="380"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en-GB" sz="1400" spc="-1" strike="noStrike">
                <a:latin typeface="Times New Roman"/>
              </a:rPr>
              <a:t>&lt;header&gt;</a:t>
            </a:r>
            <a:endParaRPr b="0" lang="en-GB" sz="1400" spc="-1" strike="noStrike">
              <a:latin typeface="Times New Roman"/>
            </a:endParaRPr>
          </a:p>
        </p:txBody>
      </p:sp>
      <p:sp>
        <p:nvSpPr>
          <p:cNvPr id="381" name="PlaceHolder 4"/>
          <p:cNvSpPr>
            <a:spLocks noGrp="1"/>
          </p:cNvSpPr>
          <p:nvPr>
            <p:ph type="dt" idx="7"/>
          </p:nvPr>
        </p:nvSpPr>
        <p:spPr>
          <a:xfrm>
            <a:off x="4278960" y="0"/>
            <a:ext cx="3280680" cy="534240"/>
          </a:xfrm>
          <a:prstGeom prst="rect">
            <a:avLst/>
          </a:prstGeom>
          <a:noFill/>
          <a:ln w="0">
            <a:noFill/>
          </a:ln>
        </p:spPr>
        <p:txBody>
          <a:bodyPr lIns="0" rIns="0" tIns="0" bIns="0" anchor="t">
            <a:noAutofit/>
          </a:bodyPr>
          <a:lstStyle>
            <a:lvl1pPr algn="r">
              <a:buNone/>
              <a:defRPr b="0" lang="en-GB" sz="1400" spc="-1" strike="noStrike">
                <a:latin typeface="Times New Roman"/>
              </a:defRPr>
            </a:lvl1pPr>
          </a:lstStyle>
          <a:p>
            <a:pPr algn="r">
              <a:buNone/>
            </a:pPr>
            <a:r>
              <a:rPr b="0" lang="en-GB" sz="1400" spc="-1" strike="noStrike">
                <a:latin typeface="Times New Roman"/>
              </a:rPr>
              <a:t>&lt;date/time&gt;</a:t>
            </a:r>
            <a:endParaRPr b="0" lang="en-GB" sz="1400" spc="-1" strike="noStrike">
              <a:latin typeface="Times New Roman"/>
            </a:endParaRPr>
          </a:p>
        </p:txBody>
      </p:sp>
      <p:sp>
        <p:nvSpPr>
          <p:cNvPr id="382" name="PlaceHolder 5"/>
          <p:cNvSpPr>
            <a:spLocks noGrp="1"/>
          </p:cNvSpPr>
          <p:nvPr>
            <p:ph type="ftr" idx="8"/>
          </p:nvPr>
        </p:nvSpPr>
        <p:spPr>
          <a:xfrm>
            <a:off x="0" y="10157400"/>
            <a:ext cx="3280680" cy="534240"/>
          </a:xfrm>
          <a:prstGeom prst="rect">
            <a:avLst/>
          </a:prstGeom>
          <a:noFill/>
          <a:ln w="0">
            <a:noFill/>
          </a:ln>
        </p:spPr>
        <p:txBody>
          <a:bodyPr lIns="0" rIns="0" tIns="0" bIns="0" anchor="b">
            <a:noAutofit/>
          </a:bodyPr>
          <a:lstStyle>
            <a:lvl1pPr>
              <a:defRPr b="0" lang="en-GB" sz="1400" spc="-1" strike="noStrike">
                <a:latin typeface="Times New Roman"/>
              </a:defRPr>
            </a:lvl1pPr>
          </a:lstStyle>
          <a:p>
            <a:r>
              <a:rPr b="0" lang="en-GB" sz="1400" spc="-1" strike="noStrike">
                <a:latin typeface="Times New Roman"/>
              </a:rPr>
              <a:t>&lt;footer&gt;</a:t>
            </a:r>
            <a:endParaRPr b="0" lang="en-GB" sz="1400" spc="-1" strike="noStrike">
              <a:latin typeface="Times New Roman"/>
            </a:endParaRPr>
          </a:p>
        </p:txBody>
      </p:sp>
      <p:sp>
        <p:nvSpPr>
          <p:cNvPr id="383" name="PlaceHolder 6"/>
          <p:cNvSpPr>
            <a:spLocks noGrp="1"/>
          </p:cNvSpPr>
          <p:nvPr>
            <p:ph type="sldNum" idx="9"/>
          </p:nvPr>
        </p:nvSpPr>
        <p:spPr>
          <a:xfrm>
            <a:off x="4278960" y="10157400"/>
            <a:ext cx="3280680" cy="534240"/>
          </a:xfrm>
          <a:prstGeom prst="rect">
            <a:avLst/>
          </a:prstGeom>
          <a:noFill/>
          <a:ln w="0">
            <a:noFill/>
          </a:ln>
        </p:spPr>
        <p:txBody>
          <a:bodyPr lIns="0" rIns="0" tIns="0" bIns="0" anchor="b">
            <a:noAutofit/>
          </a:bodyPr>
          <a:lstStyle>
            <a:lvl1pPr algn="r">
              <a:buNone/>
              <a:defRPr b="0" lang="en-GB" sz="1400" spc="-1" strike="noStrike">
                <a:latin typeface="Times New Roman"/>
              </a:defRPr>
            </a:lvl1pPr>
          </a:lstStyle>
          <a:p>
            <a:pPr algn="r">
              <a:buNone/>
            </a:pPr>
            <a:fld id="{8AC87E27-AF37-4642-A1B1-43F93BDE8E1A}" type="slidenum">
              <a:rPr b="0" lang="en-GB" sz="1400" spc="-1" strike="noStrike">
                <a:latin typeface="Times New Roman"/>
              </a:rPr>
              <a:t>&lt;number&gt;</a:t>
            </a:fld>
            <a:endParaRPr b="0" lang="en-GB"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
</Relationships>
</file>

<file path=ppt/notesSlides/_rels/notesSlide25.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
</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
</Relationships>
</file>

<file path=ppt/notesSlides/_rels/notesSlide2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
</Relationships>
</file>

<file path=ppt/notesSlides/_rels/notesSlide2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8" name="PlaceHolder 1"/>
          <p:cNvSpPr>
            <a:spLocks noGrp="1"/>
          </p:cNvSpPr>
          <p:nvPr>
            <p:ph type="sldImg"/>
          </p:nvPr>
        </p:nvSpPr>
        <p:spPr>
          <a:xfrm>
            <a:off x="685800" y="1143000"/>
            <a:ext cx="5485680" cy="3085560"/>
          </a:xfrm>
          <a:prstGeom prst="rect">
            <a:avLst/>
          </a:prstGeom>
          <a:ln w="0">
            <a:noFill/>
          </a:ln>
        </p:spPr>
      </p:sp>
      <p:sp>
        <p:nvSpPr>
          <p:cNvPr id="619"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20" name="PlaceHolder 3"/>
          <p:cNvSpPr>
            <a:spLocks noGrp="1"/>
          </p:cNvSpPr>
          <p:nvPr>
            <p:ph type="sldNum" idx="10"/>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10145924-5224-434F-B488-96F4CB43C83C}"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5" name="PlaceHolder 1"/>
          <p:cNvSpPr>
            <a:spLocks noGrp="1"/>
          </p:cNvSpPr>
          <p:nvPr>
            <p:ph type="sldImg"/>
          </p:nvPr>
        </p:nvSpPr>
        <p:spPr>
          <a:xfrm>
            <a:off x="685800" y="1143000"/>
            <a:ext cx="5485680" cy="3085560"/>
          </a:xfrm>
          <a:prstGeom prst="rect">
            <a:avLst/>
          </a:prstGeom>
          <a:ln w="0">
            <a:noFill/>
          </a:ln>
        </p:spPr>
      </p:sp>
      <p:sp>
        <p:nvSpPr>
          <p:cNvPr id="646"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47" name="PlaceHolder 3"/>
          <p:cNvSpPr>
            <a:spLocks noGrp="1"/>
          </p:cNvSpPr>
          <p:nvPr>
            <p:ph type="sldNum" idx="19"/>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9D5AE148-C3A9-4635-8157-FC9C7017C3A0}"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8" name="PlaceHolder 1"/>
          <p:cNvSpPr>
            <a:spLocks noGrp="1"/>
          </p:cNvSpPr>
          <p:nvPr>
            <p:ph type="sldImg"/>
          </p:nvPr>
        </p:nvSpPr>
        <p:spPr>
          <a:xfrm>
            <a:off x="685800" y="1143000"/>
            <a:ext cx="5485680" cy="3085560"/>
          </a:xfrm>
          <a:prstGeom prst="rect">
            <a:avLst/>
          </a:prstGeom>
          <a:ln w="0">
            <a:noFill/>
          </a:ln>
        </p:spPr>
      </p:sp>
      <p:sp>
        <p:nvSpPr>
          <p:cNvPr id="649"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50" name="PlaceHolder 3"/>
          <p:cNvSpPr>
            <a:spLocks noGrp="1"/>
          </p:cNvSpPr>
          <p:nvPr>
            <p:ph type="sldNum" idx="20"/>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1635DD27-DA73-48CF-B6E0-742734891B15}"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1" name="PlaceHolder 1"/>
          <p:cNvSpPr>
            <a:spLocks noGrp="1"/>
          </p:cNvSpPr>
          <p:nvPr>
            <p:ph type="sldImg"/>
          </p:nvPr>
        </p:nvSpPr>
        <p:spPr>
          <a:xfrm>
            <a:off x="685800" y="1143000"/>
            <a:ext cx="5485680" cy="3085560"/>
          </a:xfrm>
          <a:prstGeom prst="rect">
            <a:avLst/>
          </a:prstGeom>
          <a:ln w="0">
            <a:noFill/>
          </a:ln>
        </p:spPr>
      </p:sp>
      <p:sp>
        <p:nvSpPr>
          <p:cNvPr id="652"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53" name="PlaceHolder 3"/>
          <p:cNvSpPr>
            <a:spLocks noGrp="1"/>
          </p:cNvSpPr>
          <p:nvPr>
            <p:ph type="sldNum" idx="21"/>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0A1F3B12-0EB2-4639-9C42-F43F00BBCF15}"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4" name="PlaceHolder 1"/>
          <p:cNvSpPr>
            <a:spLocks noGrp="1"/>
          </p:cNvSpPr>
          <p:nvPr>
            <p:ph type="sldImg"/>
          </p:nvPr>
        </p:nvSpPr>
        <p:spPr>
          <a:xfrm>
            <a:off x="685800" y="1143000"/>
            <a:ext cx="5485680" cy="3085560"/>
          </a:xfrm>
          <a:prstGeom prst="rect">
            <a:avLst/>
          </a:prstGeom>
          <a:ln w="0">
            <a:noFill/>
          </a:ln>
        </p:spPr>
      </p:sp>
      <p:sp>
        <p:nvSpPr>
          <p:cNvPr id="655"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56" name="PlaceHolder 3"/>
          <p:cNvSpPr>
            <a:spLocks noGrp="1"/>
          </p:cNvSpPr>
          <p:nvPr>
            <p:ph type="sldNum" idx="22"/>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D6DF9A7F-E024-4E98-93A2-A831836F273B}"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7" name="PlaceHolder 1"/>
          <p:cNvSpPr>
            <a:spLocks noGrp="1"/>
          </p:cNvSpPr>
          <p:nvPr>
            <p:ph type="sldImg"/>
          </p:nvPr>
        </p:nvSpPr>
        <p:spPr>
          <a:xfrm>
            <a:off x="685800" y="1143000"/>
            <a:ext cx="5485680" cy="3085560"/>
          </a:xfrm>
          <a:prstGeom prst="rect">
            <a:avLst/>
          </a:prstGeom>
          <a:ln w="0">
            <a:noFill/>
          </a:ln>
        </p:spPr>
      </p:sp>
      <p:sp>
        <p:nvSpPr>
          <p:cNvPr id="658"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59" name="PlaceHolder 3"/>
          <p:cNvSpPr>
            <a:spLocks noGrp="1"/>
          </p:cNvSpPr>
          <p:nvPr>
            <p:ph type="sldNum" idx="23"/>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CFA14440-6C6F-493E-A337-B197DFAB66FB}"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0" name="PlaceHolder 1"/>
          <p:cNvSpPr>
            <a:spLocks noGrp="1"/>
          </p:cNvSpPr>
          <p:nvPr>
            <p:ph type="sldImg"/>
          </p:nvPr>
        </p:nvSpPr>
        <p:spPr>
          <a:xfrm>
            <a:off x="685800" y="1143000"/>
            <a:ext cx="5485680" cy="3085560"/>
          </a:xfrm>
          <a:prstGeom prst="rect">
            <a:avLst/>
          </a:prstGeom>
          <a:ln w="0">
            <a:noFill/>
          </a:ln>
        </p:spPr>
      </p:sp>
      <p:sp>
        <p:nvSpPr>
          <p:cNvPr id="661"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62" name="PlaceHolder 3"/>
          <p:cNvSpPr>
            <a:spLocks noGrp="1"/>
          </p:cNvSpPr>
          <p:nvPr>
            <p:ph type="sldNum" idx="24"/>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AFAF9FA4-2E62-4BC4-931E-8CE1A2C07591}"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3" name="PlaceHolder 1"/>
          <p:cNvSpPr>
            <a:spLocks noGrp="1"/>
          </p:cNvSpPr>
          <p:nvPr>
            <p:ph type="sldImg"/>
          </p:nvPr>
        </p:nvSpPr>
        <p:spPr>
          <a:xfrm>
            <a:off x="685800" y="1143000"/>
            <a:ext cx="5485680" cy="3085560"/>
          </a:xfrm>
          <a:prstGeom prst="rect">
            <a:avLst/>
          </a:prstGeom>
          <a:ln w="0">
            <a:noFill/>
          </a:ln>
        </p:spPr>
      </p:sp>
      <p:sp>
        <p:nvSpPr>
          <p:cNvPr id="664"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65" name="PlaceHolder 3"/>
          <p:cNvSpPr>
            <a:spLocks noGrp="1"/>
          </p:cNvSpPr>
          <p:nvPr>
            <p:ph type="sldNum" idx="25"/>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B40D2C32-30F9-44F9-A7B7-6AEEF802C3C5}"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6" name="PlaceHolder 1"/>
          <p:cNvSpPr>
            <a:spLocks noGrp="1"/>
          </p:cNvSpPr>
          <p:nvPr>
            <p:ph type="sldImg"/>
          </p:nvPr>
        </p:nvSpPr>
        <p:spPr>
          <a:xfrm>
            <a:off x="685800" y="1143000"/>
            <a:ext cx="5485680" cy="3085560"/>
          </a:xfrm>
          <a:prstGeom prst="rect">
            <a:avLst/>
          </a:prstGeom>
          <a:ln w="0">
            <a:noFill/>
          </a:ln>
        </p:spPr>
      </p:sp>
      <p:sp>
        <p:nvSpPr>
          <p:cNvPr id="667"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68" name="PlaceHolder 3"/>
          <p:cNvSpPr>
            <a:spLocks noGrp="1"/>
          </p:cNvSpPr>
          <p:nvPr>
            <p:ph type="sldNum" idx="26"/>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B65B3DFE-A129-465D-A4BE-6E36A9233063}"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9" name="PlaceHolder 1"/>
          <p:cNvSpPr>
            <a:spLocks noGrp="1"/>
          </p:cNvSpPr>
          <p:nvPr>
            <p:ph type="sldImg"/>
          </p:nvPr>
        </p:nvSpPr>
        <p:spPr>
          <a:xfrm>
            <a:off x="685800" y="1143000"/>
            <a:ext cx="5485680" cy="3085560"/>
          </a:xfrm>
          <a:prstGeom prst="rect">
            <a:avLst/>
          </a:prstGeom>
          <a:ln w="0">
            <a:noFill/>
          </a:ln>
        </p:spPr>
      </p:sp>
      <p:sp>
        <p:nvSpPr>
          <p:cNvPr id="670"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71" name="PlaceHolder 3"/>
          <p:cNvSpPr>
            <a:spLocks noGrp="1"/>
          </p:cNvSpPr>
          <p:nvPr>
            <p:ph type="sldNum" idx="27"/>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98B69604-A5A3-4245-BAE0-7A0965715576}"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2" name="PlaceHolder 1"/>
          <p:cNvSpPr>
            <a:spLocks noGrp="1"/>
          </p:cNvSpPr>
          <p:nvPr>
            <p:ph type="sldImg"/>
          </p:nvPr>
        </p:nvSpPr>
        <p:spPr>
          <a:xfrm>
            <a:off x="685800" y="1143000"/>
            <a:ext cx="5485680" cy="3085560"/>
          </a:xfrm>
          <a:prstGeom prst="rect">
            <a:avLst/>
          </a:prstGeom>
          <a:ln w="0">
            <a:noFill/>
          </a:ln>
        </p:spPr>
      </p:sp>
      <p:sp>
        <p:nvSpPr>
          <p:cNvPr id="673"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74" name="PlaceHolder 3"/>
          <p:cNvSpPr>
            <a:spLocks noGrp="1"/>
          </p:cNvSpPr>
          <p:nvPr>
            <p:ph type="sldNum" idx="28"/>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4EBC1A79-862C-4C2E-9923-291EA332C3D3}"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1" name="PlaceHolder 1"/>
          <p:cNvSpPr>
            <a:spLocks noGrp="1"/>
          </p:cNvSpPr>
          <p:nvPr>
            <p:ph type="sldImg"/>
          </p:nvPr>
        </p:nvSpPr>
        <p:spPr>
          <a:xfrm>
            <a:off x="685800" y="1143000"/>
            <a:ext cx="5485680" cy="3085560"/>
          </a:xfrm>
          <a:prstGeom prst="rect">
            <a:avLst/>
          </a:prstGeom>
          <a:ln w="0">
            <a:noFill/>
          </a:ln>
        </p:spPr>
      </p:sp>
      <p:sp>
        <p:nvSpPr>
          <p:cNvPr id="622"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23" name="PlaceHolder 3"/>
          <p:cNvSpPr>
            <a:spLocks noGrp="1"/>
          </p:cNvSpPr>
          <p:nvPr>
            <p:ph type="sldNum" idx="11"/>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9F31A994-8F5C-4D35-890E-AA32FFE3EB17}"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5" name="PlaceHolder 1"/>
          <p:cNvSpPr>
            <a:spLocks noGrp="1"/>
          </p:cNvSpPr>
          <p:nvPr>
            <p:ph type="sldImg"/>
          </p:nvPr>
        </p:nvSpPr>
        <p:spPr>
          <a:xfrm>
            <a:off x="685800" y="1143000"/>
            <a:ext cx="5485680" cy="3085560"/>
          </a:xfrm>
          <a:prstGeom prst="rect">
            <a:avLst/>
          </a:prstGeom>
          <a:ln w="0">
            <a:noFill/>
          </a:ln>
        </p:spPr>
      </p:sp>
      <p:sp>
        <p:nvSpPr>
          <p:cNvPr id="676"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77" name="PlaceHolder 3"/>
          <p:cNvSpPr>
            <a:spLocks noGrp="1"/>
          </p:cNvSpPr>
          <p:nvPr>
            <p:ph type="sldNum" idx="29"/>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768CFDC4-B728-4CD5-81D2-2F703488D5F3}"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8" name="PlaceHolder 1"/>
          <p:cNvSpPr>
            <a:spLocks noGrp="1"/>
          </p:cNvSpPr>
          <p:nvPr>
            <p:ph type="sldImg"/>
          </p:nvPr>
        </p:nvSpPr>
        <p:spPr>
          <a:xfrm>
            <a:off x="685800" y="1143000"/>
            <a:ext cx="5485680" cy="3085560"/>
          </a:xfrm>
          <a:prstGeom prst="rect">
            <a:avLst/>
          </a:prstGeom>
          <a:ln w="0">
            <a:noFill/>
          </a:ln>
        </p:spPr>
      </p:sp>
      <p:sp>
        <p:nvSpPr>
          <p:cNvPr id="679"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80" name="PlaceHolder 3"/>
          <p:cNvSpPr>
            <a:spLocks noGrp="1"/>
          </p:cNvSpPr>
          <p:nvPr>
            <p:ph type="sldNum" idx="30"/>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2F2B0B5C-39E3-4A50-8B65-C906CFA82F4E}"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1" name="PlaceHolder 1"/>
          <p:cNvSpPr>
            <a:spLocks noGrp="1"/>
          </p:cNvSpPr>
          <p:nvPr>
            <p:ph type="sldImg"/>
          </p:nvPr>
        </p:nvSpPr>
        <p:spPr>
          <a:xfrm>
            <a:off x="685800" y="1143000"/>
            <a:ext cx="5485680" cy="3085560"/>
          </a:xfrm>
          <a:prstGeom prst="rect">
            <a:avLst/>
          </a:prstGeom>
          <a:ln w="0">
            <a:noFill/>
          </a:ln>
        </p:spPr>
      </p:sp>
      <p:sp>
        <p:nvSpPr>
          <p:cNvPr id="682"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83" name="PlaceHolder 3"/>
          <p:cNvSpPr>
            <a:spLocks noGrp="1"/>
          </p:cNvSpPr>
          <p:nvPr>
            <p:ph type="sldNum" idx="31"/>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E5BEAB12-A5B8-4C96-9482-D5A6B584BA1F}"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2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4" name="PlaceHolder 1"/>
          <p:cNvSpPr>
            <a:spLocks noGrp="1"/>
          </p:cNvSpPr>
          <p:nvPr>
            <p:ph type="sldImg"/>
          </p:nvPr>
        </p:nvSpPr>
        <p:spPr>
          <a:xfrm>
            <a:off x="685800" y="1143000"/>
            <a:ext cx="5485680" cy="3085560"/>
          </a:xfrm>
          <a:prstGeom prst="rect">
            <a:avLst/>
          </a:prstGeom>
          <a:ln w="0">
            <a:noFill/>
          </a:ln>
        </p:spPr>
      </p:sp>
      <p:sp>
        <p:nvSpPr>
          <p:cNvPr id="685"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86" name="PlaceHolder 3"/>
          <p:cNvSpPr>
            <a:spLocks noGrp="1"/>
          </p:cNvSpPr>
          <p:nvPr>
            <p:ph type="sldNum" idx="32"/>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6F2AA964-7831-4057-91E9-096B0B83F7F1}"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2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7" name="PlaceHolder 1"/>
          <p:cNvSpPr>
            <a:spLocks noGrp="1"/>
          </p:cNvSpPr>
          <p:nvPr>
            <p:ph type="sldImg"/>
          </p:nvPr>
        </p:nvSpPr>
        <p:spPr>
          <a:xfrm>
            <a:off x="685800" y="1143000"/>
            <a:ext cx="5485680" cy="3085560"/>
          </a:xfrm>
          <a:prstGeom prst="rect">
            <a:avLst/>
          </a:prstGeom>
          <a:ln w="0">
            <a:noFill/>
          </a:ln>
        </p:spPr>
      </p:sp>
      <p:sp>
        <p:nvSpPr>
          <p:cNvPr id="688"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89" name="PlaceHolder 3"/>
          <p:cNvSpPr>
            <a:spLocks noGrp="1"/>
          </p:cNvSpPr>
          <p:nvPr>
            <p:ph type="sldNum" idx="33"/>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AB10C605-D6B0-4585-B58D-58C06287FED2}"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0" name="PlaceHolder 1"/>
          <p:cNvSpPr>
            <a:spLocks noGrp="1"/>
          </p:cNvSpPr>
          <p:nvPr>
            <p:ph type="sldImg"/>
          </p:nvPr>
        </p:nvSpPr>
        <p:spPr>
          <a:xfrm>
            <a:off x="685800" y="1143000"/>
            <a:ext cx="5485680" cy="3085560"/>
          </a:xfrm>
          <a:prstGeom prst="rect">
            <a:avLst/>
          </a:prstGeom>
          <a:ln w="0">
            <a:noFill/>
          </a:ln>
        </p:spPr>
      </p:sp>
      <p:sp>
        <p:nvSpPr>
          <p:cNvPr id="691"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92" name="PlaceHolder 3"/>
          <p:cNvSpPr>
            <a:spLocks noGrp="1"/>
          </p:cNvSpPr>
          <p:nvPr>
            <p:ph type="sldNum" idx="34"/>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11CD45C6-64B5-466E-AC4A-F06242ACCE74}"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2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3" name="PlaceHolder 1"/>
          <p:cNvSpPr>
            <a:spLocks noGrp="1"/>
          </p:cNvSpPr>
          <p:nvPr>
            <p:ph type="sldImg"/>
          </p:nvPr>
        </p:nvSpPr>
        <p:spPr>
          <a:xfrm>
            <a:off x="685800" y="1143000"/>
            <a:ext cx="5485680" cy="3085560"/>
          </a:xfrm>
          <a:prstGeom prst="rect">
            <a:avLst/>
          </a:prstGeom>
          <a:ln w="0">
            <a:noFill/>
          </a:ln>
        </p:spPr>
      </p:sp>
      <p:sp>
        <p:nvSpPr>
          <p:cNvPr id="694"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95" name="PlaceHolder 3"/>
          <p:cNvSpPr>
            <a:spLocks noGrp="1"/>
          </p:cNvSpPr>
          <p:nvPr>
            <p:ph type="sldNum" idx="35"/>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043C5DD8-87C3-4A4E-9230-A33F173B6971}"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2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6" name="PlaceHolder 1"/>
          <p:cNvSpPr>
            <a:spLocks noGrp="1"/>
          </p:cNvSpPr>
          <p:nvPr>
            <p:ph type="sldImg"/>
          </p:nvPr>
        </p:nvSpPr>
        <p:spPr>
          <a:xfrm>
            <a:off x="685800" y="1143000"/>
            <a:ext cx="5485680" cy="3085560"/>
          </a:xfrm>
          <a:prstGeom prst="rect">
            <a:avLst/>
          </a:prstGeom>
          <a:ln w="0">
            <a:noFill/>
          </a:ln>
        </p:spPr>
      </p:sp>
      <p:sp>
        <p:nvSpPr>
          <p:cNvPr id="697"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98" name="PlaceHolder 3"/>
          <p:cNvSpPr>
            <a:spLocks noGrp="1"/>
          </p:cNvSpPr>
          <p:nvPr>
            <p:ph type="sldNum" idx="36"/>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C901C204-DE54-4CF3-9744-E4E2643642D4}"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2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9" name="PlaceHolder 1"/>
          <p:cNvSpPr>
            <a:spLocks noGrp="1"/>
          </p:cNvSpPr>
          <p:nvPr>
            <p:ph type="sldImg"/>
          </p:nvPr>
        </p:nvSpPr>
        <p:spPr>
          <a:xfrm>
            <a:off x="685800" y="1143000"/>
            <a:ext cx="5485680" cy="3085560"/>
          </a:xfrm>
          <a:prstGeom prst="rect">
            <a:avLst/>
          </a:prstGeom>
          <a:ln w="0">
            <a:noFill/>
          </a:ln>
        </p:spPr>
      </p:sp>
      <p:sp>
        <p:nvSpPr>
          <p:cNvPr id="700"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701" name="PlaceHolder 3"/>
          <p:cNvSpPr>
            <a:spLocks noGrp="1"/>
          </p:cNvSpPr>
          <p:nvPr>
            <p:ph type="sldNum" idx="37"/>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tabLst>
                <a:tab algn="l" pos="0"/>
              </a:tabLst>
              <a:defRPr b="0" lang="en-GB" sz="1200" spc="-1" strike="noStrike">
                <a:solidFill>
                  <a:srgbClr val="000000"/>
                </a:solidFill>
                <a:latin typeface="等线"/>
                <a:ea typeface="等线"/>
              </a:defRPr>
            </a:lvl1pPr>
          </a:lstStyle>
          <a:p>
            <a:pPr algn="r">
              <a:lnSpc>
                <a:spcPct val="100000"/>
              </a:lnSpc>
              <a:buNone/>
              <a:tabLst>
                <a:tab algn="l" pos="0"/>
              </a:tabLst>
            </a:pPr>
            <a:fld id="{1055C24A-32B9-419D-A4F2-2BD683FADB70}" type="slidenum">
              <a:rPr b="0" lang="en-GB" sz="1200" spc="-1" strike="noStrike">
                <a:solidFill>
                  <a:srgbClr val="000000"/>
                </a:solidFill>
                <a:latin typeface="等线"/>
                <a:ea typeface="等线"/>
              </a:rPr>
              <a:t>&lt;number&gt;</a:t>
            </a:fld>
            <a:endParaRPr b="0" lang="en-GB" sz="12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4" name="PlaceHolder 1"/>
          <p:cNvSpPr>
            <a:spLocks noGrp="1"/>
          </p:cNvSpPr>
          <p:nvPr>
            <p:ph type="sldImg"/>
          </p:nvPr>
        </p:nvSpPr>
        <p:spPr>
          <a:xfrm>
            <a:off x="685800" y="1143000"/>
            <a:ext cx="5485680" cy="3085560"/>
          </a:xfrm>
          <a:prstGeom prst="rect">
            <a:avLst/>
          </a:prstGeom>
          <a:ln w="0">
            <a:noFill/>
          </a:ln>
        </p:spPr>
      </p:sp>
      <p:sp>
        <p:nvSpPr>
          <p:cNvPr id="625"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26" name="PlaceHolder 3"/>
          <p:cNvSpPr>
            <a:spLocks noGrp="1"/>
          </p:cNvSpPr>
          <p:nvPr>
            <p:ph type="sldNum" idx="12"/>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CC46AE1A-97BD-43EB-AE49-2C18FB3368CD}"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7" name="PlaceHolder 1"/>
          <p:cNvSpPr>
            <a:spLocks noGrp="1"/>
          </p:cNvSpPr>
          <p:nvPr>
            <p:ph type="sldImg"/>
          </p:nvPr>
        </p:nvSpPr>
        <p:spPr>
          <a:xfrm>
            <a:off x="685800" y="1143000"/>
            <a:ext cx="5485680" cy="3085560"/>
          </a:xfrm>
          <a:prstGeom prst="rect">
            <a:avLst/>
          </a:prstGeom>
          <a:ln w="0">
            <a:noFill/>
          </a:ln>
        </p:spPr>
      </p:sp>
      <p:sp>
        <p:nvSpPr>
          <p:cNvPr id="628"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29" name="PlaceHolder 3"/>
          <p:cNvSpPr>
            <a:spLocks noGrp="1"/>
          </p:cNvSpPr>
          <p:nvPr>
            <p:ph type="sldNum" idx="13"/>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D622B0A8-07D7-416A-87D2-273BDDE97AED}"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0" name="PlaceHolder 1"/>
          <p:cNvSpPr>
            <a:spLocks noGrp="1"/>
          </p:cNvSpPr>
          <p:nvPr>
            <p:ph type="sldImg"/>
          </p:nvPr>
        </p:nvSpPr>
        <p:spPr>
          <a:xfrm>
            <a:off x="685800" y="1143000"/>
            <a:ext cx="5485680" cy="3085560"/>
          </a:xfrm>
          <a:prstGeom prst="rect">
            <a:avLst/>
          </a:prstGeom>
          <a:ln w="0">
            <a:noFill/>
          </a:ln>
        </p:spPr>
      </p:sp>
      <p:sp>
        <p:nvSpPr>
          <p:cNvPr id="631"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32" name="PlaceHolder 3"/>
          <p:cNvSpPr>
            <a:spLocks noGrp="1"/>
          </p:cNvSpPr>
          <p:nvPr>
            <p:ph type="sldNum" idx="14"/>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CDE25D2C-57BC-464A-9E78-FE199688AC5F}"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3" name="PlaceHolder 1"/>
          <p:cNvSpPr>
            <a:spLocks noGrp="1"/>
          </p:cNvSpPr>
          <p:nvPr>
            <p:ph type="sldImg"/>
          </p:nvPr>
        </p:nvSpPr>
        <p:spPr>
          <a:xfrm>
            <a:off x="685800" y="1143000"/>
            <a:ext cx="5485680" cy="3085560"/>
          </a:xfrm>
          <a:prstGeom prst="rect">
            <a:avLst/>
          </a:prstGeom>
          <a:ln w="0">
            <a:noFill/>
          </a:ln>
        </p:spPr>
      </p:sp>
      <p:sp>
        <p:nvSpPr>
          <p:cNvPr id="634"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35" name="PlaceHolder 3"/>
          <p:cNvSpPr>
            <a:spLocks noGrp="1"/>
          </p:cNvSpPr>
          <p:nvPr>
            <p:ph type="sldNum" idx="15"/>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2AA51797-8684-4F14-92CD-291AF2E7685D}"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6" name="PlaceHolder 1"/>
          <p:cNvSpPr>
            <a:spLocks noGrp="1"/>
          </p:cNvSpPr>
          <p:nvPr>
            <p:ph type="sldImg"/>
          </p:nvPr>
        </p:nvSpPr>
        <p:spPr>
          <a:xfrm>
            <a:off x="685800" y="1143000"/>
            <a:ext cx="5485680" cy="3085560"/>
          </a:xfrm>
          <a:prstGeom prst="rect">
            <a:avLst/>
          </a:prstGeom>
          <a:ln w="0">
            <a:noFill/>
          </a:ln>
        </p:spPr>
      </p:sp>
      <p:sp>
        <p:nvSpPr>
          <p:cNvPr id="637"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38" name="PlaceHolder 3"/>
          <p:cNvSpPr>
            <a:spLocks noGrp="1"/>
          </p:cNvSpPr>
          <p:nvPr>
            <p:ph type="sldNum" idx="16"/>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4A3562F7-71F2-4391-BE69-13FC6C1F8E23}"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9" name="PlaceHolder 1"/>
          <p:cNvSpPr>
            <a:spLocks noGrp="1"/>
          </p:cNvSpPr>
          <p:nvPr>
            <p:ph type="sldImg"/>
          </p:nvPr>
        </p:nvSpPr>
        <p:spPr>
          <a:xfrm>
            <a:off x="685800" y="1143000"/>
            <a:ext cx="5485680" cy="3085560"/>
          </a:xfrm>
          <a:prstGeom prst="rect">
            <a:avLst/>
          </a:prstGeom>
          <a:ln w="0">
            <a:noFill/>
          </a:ln>
        </p:spPr>
      </p:sp>
      <p:sp>
        <p:nvSpPr>
          <p:cNvPr id="640"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41" name="PlaceHolder 3"/>
          <p:cNvSpPr>
            <a:spLocks noGrp="1"/>
          </p:cNvSpPr>
          <p:nvPr>
            <p:ph type="sldNum" idx="17"/>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36E944AF-0CF4-4AA1-AC04-BEACABC2A495}" type="slidenum">
              <a:rPr b="0" lang="en-GB" sz="1200" spc="-1" strike="noStrike">
                <a:latin typeface="Times New Roman"/>
              </a:rPr>
              <a:t>&lt;number&gt;</a:t>
            </a:fld>
            <a:endParaRPr b="0" lang="en-GB" sz="1200" spc="-1" strike="noStrike">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2" name="PlaceHolder 1"/>
          <p:cNvSpPr>
            <a:spLocks noGrp="1"/>
          </p:cNvSpPr>
          <p:nvPr>
            <p:ph type="sldImg"/>
          </p:nvPr>
        </p:nvSpPr>
        <p:spPr>
          <a:xfrm>
            <a:off x="685800" y="1143000"/>
            <a:ext cx="5485680" cy="3085560"/>
          </a:xfrm>
          <a:prstGeom prst="rect">
            <a:avLst/>
          </a:prstGeom>
          <a:ln w="0">
            <a:noFill/>
          </a:ln>
        </p:spPr>
      </p:sp>
      <p:sp>
        <p:nvSpPr>
          <p:cNvPr id="643"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GB" sz="2000" spc="-1" strike="noStrike">
              <a:latin typeface="Arial"/>
            </a:endParaRPr>
          </a:p>
        </p:txBody>
      </p:sp>
      <p:sp>
        <p:nvSpPr>
          <p:cNvPr id="644" name="PlaceHolder 3"/>
          <p:cNvSpPr>
            <a:spLocks noGrp="1"/>
          </p:cNvSpPr>
          <p:nvPr>
            <p:ph type="sldNum" idx="18"/>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GB" sz="1200" spc="-1" strike="noStrike">
                <a:latin typeface="Times New Roman"/>
              </a:defRPr>
            </a:lvl1pPr>
          </a:lstStyle>
          <a:p>
            <a:pPr algn="r">
              <a:lnSpc>
                <a:spcPct val="100000"/>
              </a:lnSpc>
              <a:buNone/>
            </a:pPr>
            <a:fld id="{F55EA18A-1FFA-4061-99AF-37DBCB88BFC7}" type="slidenum">
              <a:rPr b="0" lang="en-GB" sz="1200" spc="-1" strike="noStrike">
                <a:latin typeface="Times New Roman"/>
              </a:rPr>
              <a:t>&lt;number&gt;</a:t>
            </a:fld>
            <a:endParaRPr b="0" lang="en-GB"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D74F46E5-F0D7-4121-85F5-F43F63BB1CA9}" type="slidenum">
              <a:t>&lt;#&gt;</a:t>
            </a:fld>
          </a:p>
        </p:txBody>
      </p:sp>
      <p:sp>
        <p:nvSpPr>
          <p:cNvPr id="4" name="PlaceHolder 3"/>
          <p:cNvSpPr>
            <a:spLocks noGrp="1"/>
          </p:cNvSpPr>
          <p:nvPr>
            <p:ph type="dt" idx="3"/>
          </p:nvPr>
        </p:nvSpPr>
        <p:spPr/>
        <p:txBody>
          <a:bodyPr/>
          <a:p>
            <a:r>
              <a:rPr lang="en-GB"/>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D1658ABF-1998-4EFE-9EE1-48CFAA2279C5}" type="slidenum">
              <a:t>&lt;#&gt;</a:t>
            </a:fld>
          </a:p>
        </p:txBody>
      </p:sp>
      <p:sp>
        <p:nvSpPr>
          <p:cNvPr id="7" name="PlaceHolder 6"/>
          <p:cNvSpPr>
            <a:spLocks noGrp="1"/>
          </p:cNvSpPr>
          <p:nvPr>
            <p:ph type="dt" idx="3"/>
          </p:nvPr>
        </p:nvSpPr>
        <p:spPr/>
        <p:txBody>
          <a:bodyPr/>
          <a:p>
            <a:r>
              <a:rPr lang="en-GB"/>
              <a:t/>
            </a: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4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34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5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5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5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35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5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35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5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6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6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6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6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6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6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6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7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7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7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7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7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7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7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BA8BFA4D-C5DD-4337-8A82-072297212744}" type="slidenum">
              <a:t>&lt;#&gt;</a:t>
            </a:fld>
          </a:p>
        </p:txBody>
      </p:sp>
      <p:sp>
        <p:nvSpPr>
          <p:cNvPr id="9" name="PlaceHolder 8"/>
          <p:cNvSpPr>
            <a:spLocks noGrp="1"/>
          </p:cNvSpPr>
          <p:nvPr>
            <p:ph type="dt" idx="3"/>
          </p:nvPr>
        </p:nvSpPr>
        <p:spPr/>
        <p:txBody>
          <a:bodyPr/>
          <a:p>
            <a:r>
              <a:rPr lang="en-GB"/>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64B994C8-11C0-45E5-9687-9FF8FC7467BC}" type="slidenum">
              <a:t>&lt;#&gt;</a:t>
            </a:fld>
          </a:p>
        </p:txBody>
      </p:sp>
      <p:sp>
        <p:nvSpPr>
          <p:cNvPr id="11" name="PlaceHolder 10"/>
          <p:cNvSpPr>
            <a:spLocks noGrp="1"/>
          </p:cNvSpPr>
          <p:nvPr>
            <p:ph type="dt" idx="3"/>
          </p:nvPr>
        </p:nvSpPr>
        <p:spPr/>
        <p:txBody>
          <a:bodyPr/>
          <a:p>
            <a:r>
              <a:rPr lang="en-GB"/>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4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4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4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4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5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5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3221BFDC-7EAB-4E00-99CA-7549A44F10A6}" type="slidenum">
              <a:t>&lt;#&gt;</a:t>
            </a:fld>
          </a:p>
        </p:txBody>
      </p:sp>
      <p:sp>
        <p:nvSpPr>
          <p:cNvPr id="6" name="PlaceHolder 5"/>
          <p:cNvSpPr>
            <a:spLocks noGrp="1"/>
          </p:cNvSpPr>
          <p:nvPr>
            <p:ph type="dt" idx="3"/>
          </p:nvPr>
        </p:nvSpPr>
        <p:spPr/>
        <p:txBody>
          <a:bodyPr/>
          <a:p>
            <a:r>
              <a:rPr lang="en-GB"/>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5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5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5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6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6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6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6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6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6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6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7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7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7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7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7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7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7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7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92"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94"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9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9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GB"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F6C166EF-1A29-485E-AD91-2E94537907D0}" type="slidenum">
              <a:t>&lt;#&gt;</a:t>
            </a:fld>
          </a:p>
        </p:txBody>
      </p:sp>
      <p:sp>
        <p:nvSpPr>
          <p:cNvPr id="6" name="PlaceHolder 5"/>
          <p:cNvSpPr>
            <a:spLocks noGrp="1"/>
          </p:cNvSpPr>
          <p:nvPr>
            <p:ph type="dt" idx="3"/>
          </p:nvPr>
        </p:nvSpPr>
        <p:spPr/>
        <p:txBody>
          <a:bodyPr/>
          <a:p>
            <a:r>
              <a:rPr lang="en-GB"/>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9"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0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0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10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0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10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07"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0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1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11"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13"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14"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1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1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1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21"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22"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23"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24"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25"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26"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3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3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59982FED-5154-4C5D-B1EA-8C1B9DDF81DB}" type="slidenum">
              <a:t>&lt;#&gt;</a:t>
            </a:fld>
          </a:p>
        </p:txBody>
      </p:sp>
      <p:sp>
        <p:nvSpPr>
          <p:cNvPr id="7" name="PlaceHolder 6"/>
          <p:cNvSpPr>
            <a:spLocks noGrp="1"/>
          </p:cNvSpPr>
          <p:nvPr>
            <p:ph type="dt" idx="3"/>
          </p:nvPr>
        </p:nvSpPr>
        <p:spPr/>
        <p:txBody>
          <a:bodyPr/>
          <a:p>
            <a:r>
              <a:rPr lang="en-GB"/>
              <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3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13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4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4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14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4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14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4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5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5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5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5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5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6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6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6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6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6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6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6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6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8E54D108-CED3-48E8-BFB9-91BDFF833B68}" type="slidenum">
              <a:t>&lt;#&gt;</a:t>
            </a:fld>
          </a:p>
        </p:txBody>
      </p:sp>
      <p:sp>
        <p:nvSpPr>
          <p:cNvPr id="5" name="PlaceHolder 4"/>
          <p:cNvSpPr>
            <a:spLocks noGrp="1"/>
          </p:cNvSpPr>
          <p:nvPr>
            <p:ph type="dt" idx="3"/>
          </p:nvPr>
        </p:nvSpPr>
        <p:spPr/>
        <p:txBody>
          <a:bodyPr/>
          <a:p>
            <a:r>
              <a:rPr lang="en-GB"/>
              <a:t/>
            </a: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72"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74"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7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17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9"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8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1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8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18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87"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8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9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91"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93"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94"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9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9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9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9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BEDB4F0B-9647-4604-8609-075FFA955761}" type="slidenum">
              <a:t>&lt;#&gt;</a:t>
            </a:fld>
          </a:p>
        </p:txBody>
      </p:sp>
      <p:sp>
        <p:nvSpPr>
          <p:cNvPr id="5" name="PlaceHolder 4"/>
          <p:cNvSpPr>
            <a:spLocks noGrp="1"/>
          </p:cNvSpPr>
          <p:nvPr>
            <p:ph type="dt" idx="3"/>
          </p:nvPr>
        </p:nvSpPr>
        <p:spPr/>
        <p:txBody>
          <a:bodyPr/>
          <a:p>
            <a:r>
              <a:rPr lang="en-GB"/>
              <a:t/>
            </a: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01"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02"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03"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04"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05"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06"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1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1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1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21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2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2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2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22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2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22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2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3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5F8E9E84-344B-4793-97B4-E345DE83D7A0}" type="slidenum">
              <a:t>&lt;#&gt;</a:t>
            </a:fld>
          </a:p>
        </p:txBody>
      </p:sp>
      <p:sp>
        <p:nvSpPr>
          <p:cNvPr id="8" name="PlaceHolder 7"/>
          <p:cNvSpPr>
            <a:spLocks noGrp="1"/>
          </p:cNvSpPr>
          <p:nvPr>
            <p:ph type="dt" idx="3"/>
          </p:nvPr>
        </p:nvSpPr>
        <p:spPr/>
        <p:txBody>
          <a:bodyPr/>
          <a:p>
            <a:r>
              <a:rPr lang="en-GB"/>
              <a:t/>
            </a: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3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3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3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3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3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4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4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4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4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4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4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4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EED03BA0-AB62-4348-8CAF-B27F8DF4C80B}" type="slidenum">
              <a:t>&lt;#&gt;</a:t>
            </a:fld>
          </a:p>
        </p:txBody>
      </p:sp>
      <p:sp>
        <p:nvSpPr>
          <p:cNvPr id="4" name="PlaceHolder 3"/>
          <p:cNvSpPr>
            <a:spLocks noGrp="1"/>
          </p:cNvSpPr>
          <p:nvPr>
            <p:ph type="dt" idx="6"/>
          </p:nvPr>
        </p:nvSpPr>
        <p:spPr/>
        <p:txBody>
          <a:bodyPr/>
          <a:p>
            <a:r>
              <a:rPr lang="en-GB"/>
              <a:t/>
            </a:r>
          </a:p>
        </p:txBody>
      </p:sp>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5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8514A3D1-C173-4A9B-8CE5-B65D6E3DA10C}" type="slidenum">
              <a:t>&lt;#&gt;</a:t>
            </a:fld>
          </a:p>
        </p:txBody>
      </p:sp>
      <p:sp>
        <p:nvSpPr>
          <p:cNvPr id="6" name="PlaceHolder 5"/>
          <p:cNvSpPr>
            <a:spLocks noGrp="1"/>
          </p:cNvSpPr>
          <p:nvPr>
            <p:ph type="dt" idx="6"/>
          </p:nvPr>
        </p:nvSpPr>
        <p:spPr/>
        <p:txBody>
          <a:bodyPr/>
          <a:p>
            <a:r>
              <a:rPr lang="en-GB"/>
              <a:t/>
            </a: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5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GB"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310F3F1A-CA83-4DED-9BA2-325E63FF3422}" type="slidenum">
              <a:t>&lt;#&gt;</a:t>
            </a:fld>
          </a:p>
        </p:txBody>
      </p:sp>
      <p:sp>
        <p:nvSpPr>
          <p:cNvPr id="6" name="PlaceHolder 5"/>
          <p:cNvSpPr>
            <a:spLocks noGrp="1"/>
          </p:cNvSpPr>
          <p:nvPr>
            <p:ph type="dt" idx="6"/>
          </p:nvPr>
        </p:nvSpPr>
        <p:spPr/>
        <p:txBody>
          <a:bodyPr/>
          <a:p>
            <a:r>
              <a:rPr lang="en-GB"/>
              <a:t/>
            </a: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6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26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44EB307A-86DB-4F8F-82C6-20E07B460B5F}" type="slidenum">
              <a:t>&lt;#&gt;</a:t>
            </a:fld>
          </a:p>
        </p:txBody>
      </p:sp>
      <p:sp>
        <p:nvSpPr>
          <p:cNvPr id="7" name="PlaceHolder 6"/>
          <p:cNvSpPr>
            <a:spLocks noGrp="1"/>
          </p:cNvSpPr>
          <p:nvPr>
            <p:ph type="dt" idx="6"/>
          </p:nvPr>
        </p:nvSpPr>
        <p:spPr/>
        <p:txBody>
          <a:bodyPr/>
          <a:p>
            <a:r>
              <a:rPr lang="en-GB"/>
              <a:t/>
            </a: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52184C83-85EC-4214-BBE6-AD9ADD9886DE}" type="slidenum">
              <a:t>&lt;#&gt;</a:t>
            </a:fld>
          </a:p>
        </p:txBody>
      </p:sp>
      <p:sp>
        <p:nvSpPr>
          <p:cNvPr id="5" name="PlaceHolder 4"/>
          <p:cNvSpPr>
            <a:spLocks noGrp="1"/>
          </p:cNvSpPr>
          <p:nvPr>
            <p:ph type="dt" idx="6"/>
          </p:nvPr>
        </p:nvSpPr>
        <p:spPr/>
        <p:txBody>
          <a:bodyPr/>
          <a:p>
            <a:r>
              <a:rPr lang="en-GB"/>
              <a:t/>
            </a: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6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B9503DA7-8601-4402-B893-A170A5ED2173}" type="slidenum">
              <a:t>&lt;#&gt;</a:t>
            </a:fld>
          </a:p>
        </p:txBody>
      </p:sp>
      <p:sp>
        <p:nvSpPr>
          <p:cNvPr id="5" name="PlaceHolder 4"/>
          <p:cNvSpPr>
            <a:spLocks noGrp="1"/>
          </p:cNvSpPr>
          <p:nvPr>
            <p:ph type="dt" idx="6"/>
          </p:nvPr>
        </p:nvSpPr>
        <p:spPr/>
        <p:txBody>
          <a:bodyPr/>
          <a:p>
            <a:r>
              <a:rPr lang="en-GB"/>
              <a:t/>
            </a: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6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26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9DCE7C56-57A5-41A0-8656-D136375FC8CD}" type="slidenum">
              <a:t>&lt;#&gt;</a:t>
            </a:fld>
          </a:p>
        </p:txBody>
      </p:sp>
      <p:sp>
        <p:nvSpPr>
          <p:cNvPr id="8" name="PlaceHolder 7"/>
          <p:cNvSpPr>
            <a:spLocks noGrp="1"/>
          </p:cNvSpPr>
          <p:nvPr>
            <p:ph type="dt" idx="6"/>
          </p:nvPr>
        </p:nvSpPr>
        <p:spPr/>
        <p:txBody>
          <a:bodyPr/>
          <a:p>
            <a:r>
              <a:rPr lang="en-GB"/>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810ED71A-0AA7-4928-A9C5-5E8BA025E823}" type="slidenum">
              <a:t>&lt;#&gt;</a:t>
            </a:fld>
          </a:p>
        </p:txBody>
      </p:sp>
      <p:sp>
        <p:nvSpPr>
          <p:cNvPr id="8" name="PlaceHolder 7"/>
          <p:cNvSpPr>
            <a:spLocks noGrp="1"/>
          </p:cNvSpPr>
          <p:nvPr>
            <p:ph type="dt" idx="3"/>
          </p:nvPr>
        </p:nvSpPr>
        <p:spPr/>
        <p:txBody>
          <a:bodyPr/>
          <a:p>
            <a:r>
              <a:rPr lang="en-GB"/>
              <a:t/>
            </a: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2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7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1F425039-A48C-49B2-989B-78CFA6EE288A}" type="slidenum">
              <a:t>&lt;#&gt;</a:t>
            </a:fld>
          </a:p>
        </p:txBody>
      </p:sp>
      <p:sp>
        <p:nvSpPr>
          <p:cNvPr id="8" name="PlaceHolder 7"/>
          <p:cNvSpPr>
            <a:spLocks noGrp="1"/>
          </p:cNvSpPr>
          <p:nvPr>
            <p:ph type="dt" idx="6"/>
          </p:nvPr>
        </p:nvSpPr>
        <p:spPr/>
        <p:txBody>
          <a:bodyPr/>
          <a:p>
            <a:r>
              <a:rPr lang="en-GB"/>
              <a:t/>
            </a: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7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7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7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33BDDCAE-4D91-472B-8B84-2A50F228C5D5}" type="slidenum">
              <a:t>&lt;#&gt;</a:t>
            </a:fld>
          </a:p>
        </p:txBody>
      </p:sp>
      <p:sp>
        <p:nvSpPr>
          <p:cNvPr id="8" name="PlaceHolder 7"/>
          <p:cNvSpPr>
            <a:spLocks noGrp="1"/>
          </p:cNvSpPr>
          <p:nvPr>
            <p:ph type="dt" idx="6"/>
          </p:nvPr>
        </p:nvSpPr>
        <p:spPr/>
        <p:txBody>
          <a:bodyPr/>
          <a:p>
            <a:r>
              <a:rPr lang="en-GB"/>
              <a:t/>
            </a: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7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7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5F19615F-00D4-4D1E-ADEB-A74353C5913C}" type="slidenum">
              <a:t>&lt;#&gt;</a:t>
            </a:fld>
          </a:p>
        </p:txBody>
      </p:sp>
      <p:sp>
        <p:nvSpPr>
          <p:cNvPr id="7" name="PlaceHolder 6"/>
          <p:cNvSpPr>
            <a:spLocks noGrp="1"/>
          </p:cNvSpPr>
          <p:nvPr>
            <p:ph type="dt" idx="6"/>
          </p:nvPr>
        </p:nvSpPr>
        <p:spPr/>
        <p:txBody>
          <a:bodyPr/>
          <a:p>
            <a:r>
              <a:rPr lang="en-GB"/>
              <a:t/>
            </a: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8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8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8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8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53802FE4-3A10-4AC8-BE7B-390731A708CF}" type="slidenum">
              <a:t>&lt;#&gt;</a:t>
            </a:fld>
          </a:p>
        </p:txBody>
      </p:sp>
      <p:sp>
        <p:nvSpPr>
          <p:cNvPr id="9" name="PlaceHolder 8"/>
          <p:cNvSpPr>
            <a:spLocks noGrp="1"/>
          </p:cNvSpPr>
          <p:nvPr>
            <p:ph type="dt" idx="6"/>
          </p:nvPr>
        </p:nvSpPr>
        <p:spPr/>
        <p:txBody>
          <a:bodyPr/>
          <a:p>
            <a:r>
              <a:rPr lang="en-GB"/>
              <a:t/>
            </a: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8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8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8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8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9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9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1419FE36-DC9E-4E35-9A03-71186D83F622}" type="slidenum">
              <a:t>&lt;#&gt;</a:t>
            </a:fld>
          </a:p>
        </p:txBody>
      </p:sp>
      <p:sp>
        <p:nvSpPr>
          <p:cNvPr id="11" name="PlaceHolder 10"/>
          <p:cNvSpPr>
            <a:spLocks noGrp="1"/>
          </p:cNvSpPr>
          <p:nvPr>
            <p:ph type="dt" idx="6"/>
          </p:nvPr>
        </p:nvSpPr>
        <p:spPr/>
        <p:txBody>
          <a:bodyPr/>
          <a:p>
            <a:r>
              <a:rPr lang="en-GB"/>
              <a:t/>
            </a: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9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98"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00"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0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30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281A04F9-663B-436B-A4BE-A0CBE3259D4D}" type="slidenum">
              <a:t>&lt;#&gt;</a:t>
            </a:fld>
          </a:p>
        </p:txBody>
      </p:sp>
      <p:sp>
        <p:nvSpPr>
          <p:cNvPr id="8" name="PlaceHolder 7"/>
          <p:cNvSpPr>
            <a:spLocks noGrp="1"/>
          </p:cNvSpPr>
          <p:nvPr>
            <p:ph type="dt" idx="3"/>
          </p:nvPr>
        </p:nvSpPr>
        <p:spPr/>
        <p:txBody>
          <a:bodyPr/>
          <a:p>
            <a:r>
              <a:rPr lang="en-GB"/>
              <a:t/>
            </a: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05"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0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0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30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1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GB" sz="3200" spc="-1" strike="noStrike">
              <a:latin typeface="Arial"/>
            </a:endParaRPr>
          </a:p>
        </p:txBody>
      </p:sp>
      <p:sp>
        <p:nvSpPr>
          <p:cNvPr id="31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13"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1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1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19"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20"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2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2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2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25"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27"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28"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29"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30"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31"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
        <p:nvSpPr>
          <p:cNvPr id="332"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4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GB"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GB" sz="4400" spc="-1" strike="noStrike">
              <a:latin typeface="Arial"/>
            </a:endParaRPr>
          </a:p>
        </p:txBody>
      </p:sp>
      <p:sp>
        <p:nvSpPr>
          <p:cNvPr id="34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GB"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 Id="rId9" Type="http://schemas.openxmlformats.org/officeDocument/2006/relationships/slideLayout" Target="../slideLayouts/slideLayout29.xml"/><Relationship Id="rId10" Type="http://schemas.openxmlformats.org/officeDocument/2006/relationships/slideLayout" Target="../slideLayouts/slideLayout30.xml"/><Relationship Id="rId11" Type="http://schemas.openxmlformats.org/officeDocument/2006/relationships/slideLayout" Target="../slideLayouts/slideLayout31.xml"/><Relationship Id="rId12" Type="http://schemas.openxmlformats.org/officeDocument/2006/relationships/slideLayout" Target="../slideLayouts/slideLayout32.xml"/><Relationship Id="rId13" Type="http://schemas.openxmlformats.org/officeDocument/2006/relationships/slideLayout" Target="../slideLayouts/slideLayout33.xml"/><Relationship Id="rId14" Type="http://schemas.openxmlformats.org/officeDocument/2006/relationships/slideLayout" Target="../slideLayouts/slideLayout34.xml"/><Relationship Id="rId15" Type="http://schemas.openxmlformats.org/officeDocument/2006/relationships/slideLayout" Target="../slideLayouts/slideLayout35.xml"/><Relationship Id="rId16"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5.pn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6.png"/><Relationship Id="rId3" Type="http://schemas.openxmlformats.org/officeDocument/2006/relationships/slideLayout" Target="../slideLayouts/slideLayout73.xml"/><Relationship Id="rId4" Type="http://schemas.openxmlformats.org/officeDocument/2006/relationships/slideLayout" Target="../slideLayouts/slideLayout74.xml"/><Relationship Id="rId5" Type="http://schemas.openxmlformats.org/officeDocument/2006/relationships/slideLayout" Target="../slideLayouts/slideLayout75.xml"/><Relationship Id="rId6" Type="http://schemas.openxmlformats.org/officeDocument/2006/relationships/slideLayout" Target="../slideLayouts/slideLayout76.xml"/><Relationship Id="rId7" Type="http://schemas.openxmlformats.org/officeDocument/2006/relationships/slideLayout" Target="../slideLayouts/slideLayout77.xml"/><Relationship Id="rId8" Type="http://schemas.openxmlformats.org/officeDocument/2006/relationships/slideLayout" Target="../slideLayouts/slideLayout78.xml"/><Relationship Id="rId9" Type="http://schemas.openxmlformats.org/officeDocument/2006/relationships/slideLayout" Target="../slideLayouts/slideLayout79.xml"/><Relationship Id="rId10" Type="http://schemas.openxmlformats.org/officeDocument/2006/relationships/slideLayout" Target="../slideLayouts/slideLayout80.xml"/><Relationship Id="rId11" Type="http://schemas.openxmlformats.org/officeDocument/2006/relationships/slideLayout" Target="../slideLayouts/slideLayout81.xml"/><Relationship Id="rId12" Type="http://schemas.openxmlformats.org/officeDocument/2006/relationships/slideLayout" Target="../slideLayouts/slideLayout82.xml"/><Relationship Id="rId13" Type="http://schemas.openxmlformats.org/officeDocument/2006/relationships/slideLayout" Target="../slideLayouts/slideLayout83.xml"/><Relationship Id="rId14"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7.png"/><Relationship Id="rId3" Type="http://schemas.openxmlformats.org/officeDocument/2006/relationships/slideLayout" Target="../slideLayouts/slideLayout85.xml"/><Relationship Id="rId4" Type="http://schemas.openxmlformats.org/officeDocument/2006/relationships/slideLayout" Target="../slideLayouts/slideLayout86.xml"/><Relationship Id="rId5" Type="http://schemas.openxmlformats.org/officeDocument/2006/relationships/slideLayout" Target="../slideLayouts/slideLayout87.xml"/><Relationship Id="rId6" Type="http://schemas.openxmlformats.org/officeDocument/2006/relationships/slideLayout" Target="../slideLayouts/slideLayout88.xml"/><Relationship Id="rId7" Type="http://schemas.openxmlformats.org/officeDocument/2006/relationships/slideLayout" Target="../slideLayouts/slideLayout89.xml"/><Relationship Id="rId8" Type="http://schemas.openxmlformats.org/officeDocument/2006/relationships/slideLayout" Target="../slideLayouts/slideLayout90.xml"/><Relationship Id="rId9" Type="http://schemas.openxmlformats.org/officeDocument/2006/relationships/slideLayout" Target="../slideLayouts/slideLayout91.xml"/><Relationship Id="rId10" Type="http://schemas.openxmlformats.org/officeDocument/2006/relationships/slideLayout" Target="../slideLayouts/slideLayout92.xml"/><Relationship Id="rId11" Type="http://schemas.openxmlformats.org/officeDocument/2006/relationships/slideLayout" Target="../slideLayouts/slideLayout93.xml"/><Relationship Id="rId12" Type="http://schemas.openxmlformats.org/officeDocument/2006/relationships/slideLayout" Target="../slideLayouts/slideLayout94.xml"/><Relationship Id="rId13" Type="http://schemas.openxmlformats.org/officeDocument/2006/relationships/slideLayout" Target="../slideLayouts/slideLayout95.xml"/><Relationship Id="rId14"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slideLayout" Target="../slideLayouts/slideLayout97.xml"/><Relationship Id="rId5" Type="http://schemas.openxmlformats.org/officeDocument/2006/relationships/slideLayout" Target="../slideLayouts/slideLayout98.xml"/><Relationship Id="rId6" Type="http://schemas.openxmlformats.org/officeDocument/2006/relationships/slideLayout" Target="../slideLayouts/slideLayout99.xml"/><Relationship Id="rId7" Type="http://schemas.openxmlformats.org/officeDocument/2006/relationships/slideLayout" Target="../slideLayouts/slideLayout100.xml"/><Relationship Id="rId8" Type="http://schemas.openxmlformats.org/officeDocument/2006/relationships/slideLayout" Target="../slideLayouts/slideLayout101.xml"/><Relationship Id="rId9" Type="http://schemas.openxmlformats.org/officeDocument/2006/relationships/slideLayout" Target="../slideLayouts/slideLayout102.xml"/><Relationship Id="rId10" Type="http://schemas.openxmlformats.org/officeDocument/2006/relationships/slideLayout" Target="../slideLayouts/slideLayout103.xml"/><Relationship Id="rId11" Type="http://schemas.openxmlformats.org/officeDocument/2006/relationships/slideLayout" Target="../slideLayouts/slideLayout104.xml"/><Relationship Id="rId12" Type="http://schemas.openxmlformats.org/officeDocument/2006/relationships/slideLayout" Target="../slideLayouts/slideLayout105.xml"/><Relationship Id="rId13" Type="http://schemas.openxmlformats.org/officeDocument/2006/relationships/slideLayout" Target="../slideLayouts/slideLayout106.xml"/><Relationship Id="rId14" Type="http://schemas.openxmlformats.org/officeDocument/2006/relationships/slideLayout" Target="../slideLayouts/slideLayout107.xml"/><Relationship Id="rId15"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14080" cy="364320"/>
          </a:xfrm>
          <a:prstGeom prst="rect">
            <a:avLst/>
          </a:prstGeom>
          <a:noFill/>
          <a:ln w="0">
            <a:noFill/>
          </a:ln>
        </p:spPr>
        <p:txBody>
          <a:bodyPr lIns="90000" rIns="90000" tIns="45000" bIns="45000" anchor="ctr">
            <a:noAutofit/>
          </a:bodyPr>
          <a:lstStyle>
            <a:lvl1pPr algn="ctr">
              <a:lnSpc>
                <a:spcPct val="100000"/>
              </a:lnSpc>
              <a:buNone/>
              <a:defRPr b="0" lang="en-GB" sz="1400" spc="-1" strike="noStrike">
                <a:latin typeface="Times New Roman"/>
              </a:defRPr>
            </a:lvl1pPr>
          </a:lstStyle>
          <a:p>
            <a:pPr algn="ctr">
              <a:lnSpc>
                <a:spcPct val="100000"/>
              </a:lnSpc>
              <a:buNone/>
            </a:pPr>
            <a:r>
              <a:rPr b="0" lang="en-GB" sz="1400" spc="-1" strike="noStrike">
                <a:latin typeface="Times New Roman"/>
              </a:rPr>
              <a:t>&lt;footer&gt;</a:t>
            </a:r>
            <a:endParaRPr b="0" lang="en-GB" sz="1400" spc="-1" strike="noStrike">
              <a:latin typeface="Times New Roman"/>
            </a:endParaRPr>
          </a:p>
        </p:txBody>
      </p:sp>
      <p:sp>
        <p:nvSpPr>
          <p:cNvPr id="1" name="PlaceHolder 2"/>
          <p:cNvSpPr>
            <a:spLocks noGrp="1"/>
          </p:cNvSpPr>
          <p:nvPr>
            <p:ph type="sldNum" idx="2"/>
          </p:nvPr>
        </p:nvSpPr>
        <p:spPr>
          <a:xfrm>
            <a:off x="8610480" y="6356520"/>
            <a:ext cx="2742480" cy="364320"/>
          </a:xfrm>
          <a:prstGeom prst="rect">
            <a:avLst/>
          </a:prstGeom>
          <a:noFill/>
          <a:ln w="0">
            <a:noFill/>
          </a:ln>
        </p:spPr>
        <p:txBody>
          <a:bodyPr lIns="90000" rIns="90000" tIns="45000" bIns="45000" anchor="ctr">
            <a:noAutofit/>
          </a:bodyPr>
          <a:lstStyle>
            <a:lvl1pPr algn="r">
              <a:lnSpc>
                <a:spcPct val="100000"/>
              </a:lnSpc>
              <a:buNone/>
              <a:defRPr b="0" lang="en-GB" sz="1200" spc="-1" strike="noStrike">
                <a:solidFill>
                  <a:srgbClr val="8b8b8b"/>
                </a:solidFill>
                <a:latin typeface="Calibri"/>
              </a:defRPr>
            </a:lvl1pPr>
          </a:lstStyle>
          <a:p>
            <a:pPr algn="r">
              <a:lnSpc>
                <a:spcPct val="100000"/>
              </a:lnSpc>
              <a:buNone/>
            </a:pPr>
            <a:fld id="{332C0434-283A-4368-8062-9EEA91D54C8B}" type="slidenum">
              <a:rPr b="0" lang="en-GB" sz="1200" spc="-1" strike="noStrike">
                <a:solidFill>
                  <a:srgbClr val="8b8b8b"/>
                </a:solidFill>
                <a:latin typeface="Calibri"/>
              </a:rPr>
              <a:t>&lt;number&gt;</a:t>
            </a:fld>
            <a:endParaRPr b="0" lang="en-GB" sz="1200" spc="-1" strike="noStrike">
              <a:latin typeface="Times New Roman"/>
            </a:endParaRPr>
          </a:p>
        </p:txBody>
      </p:sp>
      <p:sp>
        <p:nvSpPr>
          <p:cNvPr id="2" name="PlaceHolder 3"/>
          <p:cNvSpPr>
            <a:spLocks noGrp="1"/>
          </p:cNvSpPr>
          <p:nvPr>
            <p:ph type="dt" idx="3"/>
          </p:nvPr>
        </p:nvSpPr>
        <p:spPr>
          <a:xfrm>
            <a:off x="838080" y="6356520"/>
            <a:ext cx="2742480" cy="364320"/>
          </a:xfrm>
          <a:prstGeom prst="rect">
            <a:avLst/>
          </a:prstGeom>
          <a:noFill/>
          <a:ln w="0">
            <a:noFill/>
          </a:ln>
        </p:spPr>
        <p:txBody>
          <a:bodyPr lIns="90000" rIns="90000" tIns="45000" bIns="45000" anchor="ctr">
            <a:noAutofit/>
          </a:bodyPr>
          <a:lstStyle>
            <a:lvl1pPr>
              <a:defRPr b="0" lang="en-GB" sz="1400" spc="-1" strike="noStrike">
                <a:latin typeface="Times New Roman"/>
              </a:defRPr>
            </a:lvl1pPr>
          </a:lstStyle>
          <a:p>
            <a:r>
              <a:rPr b="0" lang="en-GB" sz="1400" spc="-1" strike="noStrike">
                <a:latin typeface="Times New Roman"/>
              </a:rPr>
              <a:t>&lt;date/time&gt;</a:t>
            </a:r>
            <a:endParaRPr b="0" lang="en-GB"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GB" sz="4400" spc="-1" strike="noStrike">
                <a:latin typeface="Arial"/>
              </a:rPr>
              <a:t>Click to edit the title text format</a:t>
            </a:r>
            <a:endParaRPr b="0" lang="en-GB"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latin typeface="Arial"/>
              </a:rPr>
              <a:t>Click to edit the outline text format</a:t>
            </a:r>
            <a:endParaRPr b="0" lang="en-GB" sz="3200" spc="-1" strike="noStrike">
              <a:latin typeface="Arial"/>
            </a:endParaRPr>
          </a:p>
          <a:p>
            <a:pPr lvl="1" marL="864000" indent="-324000">
              <a:spcBef>
                <a:spcPts val="1134"/>
              </a:spcBef>
              <a:buClr>
                <a:srgbClr val="000000"/>
              </a:buClr>
              <a:buSzPct val="75000"/>
              <a:buFont typeface="Symbol" charset="2"/>
              <a:buChar char=""/>
            </a:pPr>
            <a:r>
              <a:rPr b="0" lang="en-GB" sz="2800" spc="-1" strike="noStrike">
                <a:latin typeface="Arial"/>
              </a:rPr>
              <a:t>Second Outline Level</a:t>
            </a:r>
            <a:endParaRPr b="0" lang="en-GB" sz="2800" spc="-1" strike="noStrike">
              <a:latin typeface="Arial"/>
            </a:endParaRPr>
          </a:p>
          <a:p>
            <a:pPr lvl="2" marL="1296000" indent="-288000">
              <a:spcBef>
                <a:spcPts val="850"/>
              </a:spcBef>
              <a:buClr>
                <a:srgbClr val="000000"/>
              </a:buClr>
              <a:buSzPct val="45000"/>
              <a:buFont typeface="Wingdings" charset="2"/>
              <a:buChar char=""/>
            </a:pPr>
            <a:r>
              <a:rPr b="0" lang="en-GB" sz="2400" spc="-1" strike="noStrike">
                <a:latin typeface="Arial"/>
              </a:rPr>
              <a:t>Third Outline Level</a:t>
            </a:r>
            <a:endParaRPr b="0" lang="en-GB" sz="2400" spc="-1" strike="noStrike">
              <a:latin typeface="Arial"/>
            </a:endParaRPr>
          </a:p>
          <a:p>
            <a:pPr lvl="3" marL="1728000" indent="-216000">
              <a:spcBef>
                <a:spcPts val="567"/>
              </a:spcBef>
              <a:buClr>
                <a:srgbClr val="000000"/>
              </a:buClr>
              <a:buSzPct val="75000"/>
              <a:buFont typeface="Symbol" charset="2"/>
              <a:buChar char=""/>
            </a:pPr>
            <a:r>
              <a:rPr b="0" lang="en-GB" sz="2000" spc="-1" strike="noStrike">
                <a:latin typeface="Arial"/>
              </a:rPr>
              <a:t>Fourth Outline Level</a:t>
            </a:r>
            <a:endParaRPr b="0" lang="en-GB" sz="2000" spc="-1" strike="noStrike">
              <a:latin typeface="Arial"/>
            </a:endParaRPr>
          </a:p>
          <a:p>
            <a:pPr lvl="4" marL="2160000" indent="-216000">
              <a:spcBef>
                <a:spcPts val="283"/>
              </a:spcBef>
              <a:buClr>
                <a:srgbClr val="000000"/>
              </a:buClr>
              <a:buSzPct val="45000"/>
              <a:buFont typeface="Wingdings" charset="2"/>
              <a:buChar char=""/>
            </a:pPr>
            <a:r>
              <a:rPr b="0" lang="en-GB" sz="2000" spc="-1" strike="noStrike">
                <a:latin typeface="Arial"/>
              </a:rPr>
              <a:t>Fifth Outline Level</a:t>
            </a:r>
            <a:endParaRPr b="0" lang="en-GB" sz="2000" spc="-1" strike="noStrike">
              <a:latin typeface="Arial"/>
            </a:endParaRPr>
          </a:p>
          <a:p>
            <a:pPr lvl="5" marL="2592000" indent="-216000">
              <a:spcBef>
                <a:spcPts val="283"/>
              </a:spcBef>
              <a:buClr>
                <a:srgbClr val="000000"/>
              </a:buClr>
              <a:buSzPct val="45000"/>
              <a:buFont typeface="Wingdings" charset="2"/>
              <a:buChar char=""/>
            </a:pPr>
            <a:r>
              <a:rPr b="0" lang="en-GB" sz="2000" spc="-1" strike="noStrike">
                <a:latin typeface="Arial"/>
              </a:rPr>
              <a:t>Sixth Outline Level</a:t>
            </a:r>
            <a:endParaRPr b="0" lang="en-GB" sz="2000" spc="-1" strike="noStrike">
              <a:latin typeface="Arial"/>
            </a:endParaRPr>
          </a:p>
          <a:p>
            <a:pPr lvl="6" marL="3024000" indent="-216000">
              <a:spcBef>
                <a:spcPts val="283"/>
              </a:spcBef>
              <a:buClr>
                <a:srgbClr val="000000"/>
              </a:buClr>
              <a:buSzPct val="45000"/>
              <a:buFont typeface="Wingdings" charset="2"/>
              <a:buChar char=""/>
            </a:pPr>
            <a:r>
              <a:rPr b="0" lang="en-GB" sz="2000" spc="-1" strike="noStrike">
                <a:latin typeface="Arial"/>
              </a:rPr>
              <a:t>Seventh Outline Level</a:t>
            </a:r>
            <a:endParaRPr b="0" lang="en-GB"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GB" sz="4400" spc="-1" strike="noStrike">
                <a:latin typeface="Arial"/>
              </a:rPr>
              <a:t>Click to edit the title text format</a:t>
            </a:r>
            <a:endParaRPr b="0" lang="en-GB" sz="4400" spc="-1" strike="noStrike">
              <a:latin typeface="Arial"/>
            </a:endParaRPr>
          </a:p>
        </p:txBody>
      </p:sp>
      <p:sp>
        <p:nvSpPr>
          <p:cNvPr id="42"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latin typeface="Arial"/>
              </a:rPr>
              <a:t>Click to edit the outline text format</a:t>
            </a:r>
            <a:endParaRPr b="0" lang="en-GB" sz="3200" spc="-1" strike="noStrike">
              <a:latin typeface="Arial"/>
            </a:endParaRPr>
          </a:p>
          <a:p>
            <a:pPr lvl="1" marL="864000" indent="-324000">
              <a:spcBef>
                <a:spcPts val="1134"/>
              </a:spcBef>
              <a:buClr>
                <a:srgbClr val="000000"/>
              </a:buClr>
              <a:buSzPct val="75000"/>
              <a:buFont typeface="Symbol" charset="2"/>
              <a:buChar char=""/>
            </a:pPr>
            <a:r>
              <a:rPr b="0" lang="en-GB" sz="2800" spc="-1" strike="noStrike">
                <a:latin typeface="Arial"/>
              </a:rPr>
              <a:t>Second Outline Level</a:t>
            </a:r>
            <a:endParaRPr b="0" lang="en-GB" sz="2800" spc="-1" strike="noStrike">
              <a:latin typeface="Arial"/>
            </a:endParaRPr>
          </a:p>
          <a:p>
            <a:pPr lvl="2" marL="1296000" indent="-288000">
              <a:spcBef>
                <a:spcPts val="850"/>
              </a:spcBef>
              <a:buClr>
                <a:srgbClr val="000000"/>
              </a:buClr>
              <a:buSzPct val="45000"/>
              <a:buFont typeface="Wingdings" charset="2"/>
              <a:buChar char=""/>
            </a:pPr>
            <a:r>
              <a:rPr b="0" lang="en-GB" sz="2400" spc="-1" strike="noStrike">
                <a:latin typeface="Arial"/>
              </a:rPr>
              <a:t>Third Outline Level</a:t>
            </a:r>
            <a:endParaRPr b="0" lang="en-GB" sz="2400" spc="-1" strike="noStrike">
              <a:latin typeface="Arial"/>
            </a:endParaRPr>
          </a:p>
          <a:p>
            <a:pPr lvl="3" marL="1728000" indent="-216000">
              <a:spcBef>
                <a:spcPts val="567"/>
              </a:spcBef>
              <a:buClr>
                <a:srgbClr val="000000"/>
              </a:buClr>
              <a:buSzPct val="75000"/>
              <a:buFont typeface="Symbol" charset="2"/>
              <a:buChar char=""/>
            </a:pPr>
            <a:r>
              <a:rPr b="0" lang="en-GB" sz="2000" spc="-1" strike="noStrike">
                <a:latin typeface="Arial"/>
              </a:rPr>
              <a:t>Fourth Outline Level</a:t>
            </a:r>
            <a:endParaRPr b="0" lang="en-GB" sz="2000" spc="-1" strike="noStrike">
              <a:latin typeface="Arial"/>
            </a:endParaRPr>
          </a:p>
          <a:p>
            <a:pPr lvl="4" marL="2160000" indent="-216000">
              <a:spcBef>
                <a:spcPts val="283"/>
              </a:spcBef>
              <a:buClr>
                <a:srgbClr val="000000"/>
              </a:buClr>
              <a:buSzPct val="45000"/>
              <a:buFont typeface="Wingdings" charset="2"/>
              <a:buChar char=""/>
            </a:pPr>
            <a:r>
              <a:rPr b="0" lang="en-GB" sz="2000" spc="-1" strike="noStrike">
                <a:latin typeface="Arial"/>
              </a:rPr>
              <a:t>Fifth Outline Level</a:t>
            </a:r>
            <a:endParaRPr b="0" lang="en-GB" sz="2000" spc="-1" strike="noStrike">
              <a:latin typeface="Arial"/>
            </a:endParaRPr>
          </a:p>
          <a:p>
            <a:pPr lvl="5" marL="2592000" indent="-216000">
              <a:spcBef>
                <a:spcPts val="283"/>
              </a:spcBef>
              <a:buClr>
                <a:srgbClr val="000000"/>
              </a:buClr>
              <a:buSzPct val="45000"/>
              <a:buFont typeface="Wingdings" charset="2"/>
              <a:buChar char=""/>
            </a:pPr>
            <a:r>
              <a:rPr b="0" lang="en-GB" sz="2000" spc="-1" strike="noStrike">
                <a:latin typeface="Arial"/>
              </a:rPr>
              <a:t>Sixth Outline Level</a:t>
            </a:r>
            <a:endParaRPr b="0" lang="en-GB" sz="2000" spc="-1" strike="noStrike">
              <a:latin typeface="Arial"/>
            </a:endParaRPr>
          </a:p>
          <a:p>
            <a:pPr lvl="6" marL="3024000" indent="-216000">
              <a:spcBef>
                <a:spcPts val="283"/>
              </a:spcBef>
              <a:buClr>
                <a:srgbClr val="000000"/>
              </a:buClr>
              <a:buSzPct val="45000"/>
              <a:buFont typeface="Wingdings" charset="2"/>
              <a:buChar char=""/>
            </a:pPr>
            <a:r>
              <a:rPr b="0" lang="en-GB" sz="2000" spc="-1" strike="noStrike">
                <a:latin typeface="Arial"/>
              </a:rPr>
              <a:t>Seventh Outline Level</a:t>
            </a:r>
            <a:endParaRPr b="0" lang="en-GB"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9" name="组合 15"/>
          <p:cNvGrpSpPr/>
          <p:nvPr/>
        </p:nvGrpSpPr>
        <p:grpSpPr>
          <a:xfrm>
            <a:off x="550800" y="754560"/>
            <a:ext cx="11076840" cy="5754240"/>
            <a:chOff x="550800" y="754560"/>
            <a:chExt cx="11076840" cy="5754240"/>
          </a:xfrm>
        </p:grpSpPr>
        <p:pic>
          <p:nvPicPr>
            <p:cNvPr id="80" name="图片 6" descr=""/>
            <p:cNvPicPr/>
            <p:nvPr/>
          </p:nvPicPr>
          <p:blipFill>
            <a:blip r:embed="rId2"/>
            <a:stretch/>
          </p:blipFill>
          <p:spPr>
            <a:xfrm>
              <a:off x="550800" y="754560"/>
              <a:ext cx="11076840" cy="5754240"/>
            </a:xfrm>
            <a:prstGeom prst="rect">
              <a:avLst/>
            </a:prstGeom>
            <a:ln w="0">
              <a:noFill/>
            </a:ln>
          </p:spPr>
        </p:pic>
        <p:grpSp>
          <p:nvGrpSpPr>
            <p:cNvPr id="81" name="组合 7"/>
            <p:cNvGrpSpPr/>
            <p:nvPr/>
          </p:nvGrpSpPr>
          <p:grpSpPr>
            <a:xfrm>
              <a:off x="1499040" y="794880"/>
              <a:ext cx="2900880" cy="5592240"/>
              <a:chOff x="1499040" y="794880"/>
              <a:chExt cx="2900880" cy="5592240"/>
            </a:xfrm>
          </p:grpSpPr>
          <p:grpSp>
            <p:nvGrpSpPr>
              <p:cNvPr id="82" name="组合 8"/>
              <p:cNvGrpSpPr/>
              <p:nvPr/>
            </p:nvGrpSpPr>
            <p:grpSpPr>
              <a:xfrm>
                <a:off x="1499040" y="794880"/>
                <a:ext cx="2900880" cy="5592240"/>
                <a:chOff x="1499040" y="794880"/>
                <a:chExt cx="2900880" cy="5592240"/>
              </a:xfrm>
            </p:grpSpPr>
            <p:sp>
              <p:nvSpPr>
                <p:cNvPr id="83" name="图片 13"/>
                <p:cNvSpPr/>
                <p:nvPr/>
              </p:nvSpPr>
              <p:spPr>
                <a:xfrm>
                  <a:off x="1499040" y="804600"/>
                  <a:ext cx="2900880" cy="5582520"/>
                </a:xfrm>
                <a:custGeom>
                  <a:avLst/>
                  <a:gdLst/>
                  <a:ahLst/>
                  <a:rect l="l" t="t" r="r" b="b"/>
                  <a:pathLst>
                    <a:path w="2901588" h="5583355">
                      <a:moveTo>
                        <a:pt x="0" y="0"/>
                      </a:moveTo>
                      <a:lnTo>
                        <a:pt x="2901588" y="0"/>
                      </a:lnTo>
                      <a:lnTo>
                        <a:pt x="2901588" y="5583355"/>
                      </a:lnTo>
                      <a:lnTo>
                        <a:pt x="0" y="5583355"/>
                      </a:lnTo>
                      <a:close/>
                    </a:path>
                  </a:pathLst>
                </a:custGeom>
                <a:blipFill rotWithShape="0">
                  <a:blip r:embed="rId3"/>
                  <a:srcRect/>
                  <a:stretch/>
                </a:blipFill>
                <a:ln w="0">
                  <a:noFill/>
                </a:ln>
              </p:spPr>
              <p:style>
                <a:lnRef idx="0"/>
                <a:fillRef idx="0"/>
                <a:effectRef idx="0"/>
                <a:fontRef idx="minor"/>
              </p:style>
            </p:sp>
            <p:sp>
              <p:nvSpPr>
                <p:cNvPr id="84" name="矩形 14"/>
                <p:cNvSpPr/>
                <p:nvPr/>
              </p:nvSpPr>
              <p:spPr>
                <a:xfrm>
                  <a:off x="1499040" y="794880"/>
                  <a:ext cx="2900880" cy="5582520"/>
                </a:xfrm>
                <a:prstGeom prst="rect">
                  <a:avLst/>
                </a:prstGeom>
                <a:solidFill>
                  <a:schemeClr val="accent1">
                    <a:alpha val="77000"/>
                  </a:schemeClr>
                </a:solidFill>
                <a:ln>
                  <a:noFill/>
                </a:ln>
                <a:effectLst>
                  <a:outerShdw algn="l" blurRad="50760" dist="381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grpSp>
          <p:grpSp>
            <p:nvGrpSpPr>
              <p:cNvPr id="85" name="组合 9"/>
              <p:cNvGrpSpPr/>
              <p:nvPr/>
            </p:nvGrpSpPr>
            <p:grpSpPr>
              <a:xfrm>
                <a:off x="2162520" y="1447920"/>
                <a:ext cx="1409040" cy="1409040"/>
                <a:chOff x="2162520" y="1447920"/>
                <a:chExt cx="1409040" cy="1409040"/>
              </a:xfrm>
            </p:grpSpPr>
            <p:sp>
              <p:nvSpPr>
                <p:cNvPr id="86" name="椭圆 11"/>
                <p:cNvSpPr/>
                <p:nvPr/>
              </p:nvSpPr>
              <p:spPr>
                <a:xfrm>
                  <a:off x="2210760" y="1496160"/>
                  <a:ext cx="1312200" cy="1312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p:style>
            </p:sp>
            <p:pic>
              <p:nvPicPr>
                <p:cNvPr id="87" name="图片 12" descr=""/>
                <p:cNvPicPr/>
                <p:nvPr/>
              </p:nvPicPr>
              <p:blipFill>
                <a:blip r:embed="rId4"/>
                <a:stretch/>
              </p:blipFill>
              <p:spPr>
                <a:xfrm>
                  <a:off x="2162520" y="1447920"/>
                  <a:ext cx="1409040" cy="1409040"/>
                </a:xfrm>
                <a:prstGeom prst="rect">
                  <a:avLst/>
                </a:prstGeom>
                <a:ln w="0">
                  <a:noFill/>
                </a:ln>
              </p:spPr>
            </p:pic>
          </p:grpSp>
          <p:sp>
            <p:nvSpPr>
              <p:cNvPr id="88" name="文本框 10"/>
              <p:cNvSpPr/>
              <p:nvPr/>
            </p:nvSpPr>
            <p:spPr>
              <a:xfrm>
                <a:off x="2162520" y="2905920"/>
                <a:ext cx="1172880" cy="27709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zh-CN" sz="8800" spc="-1" strike="noStrike">
                    <a:solidFill>
                      <a:srgbClr val="ffffff"/>
                    </a:solidFill>
                    <a:latin typeface="方正姚体"/>
                    <a:ea typeface="方正姚体"/>
                  </a:rPr>
                  <a:t>目</a:t>
                </a:r>
                <a:endParaRPr b="0" lang="en-GB" sz="8800" spc="-1" strike="noStrike">
                  <a:latin typeface="Arial"/>
                </a:endParaRPr>
              </a:p>
              <a:p>
                <a:pPr>
                  <a:lnSpc>
                    <a:spcPct val="100000"/>
                  </a:lnSpc>
                  <a:buNone/>
                </a:pPr>
                <a:r>
                  <a:rPr b="1" lang="zh-CN" sz="8800" spc="-1" strike="noStrike">
                    <a:solidFill>
                      <a:srgbClr val="ffffff"/>
                    </a:solidFill>
                    <a:latin typeface="方正姚体"/>
                    <a:ea typeface="方正姚体"/>
                  </a:rPr>
                  <a:t>录</a:t>
                </a:r>
                <a:endParaRPr b="0" lang="en-GB" sz="8800" spc="-1" strike="noStrike">
                  <a:latin typeface="Arial"/>
                </a:endParaRPr>
              </a:p>
            </p:txBody>
          </p:sp>
        </p:grpSp>
      </p:grpSp>
      <p:sp>
        <p:nvSpPr>
          <p:cNvPr id="8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GB" sz="4400" spc="-1" strike="noStrike">
                <a:latin typeface="Arial"/>
              </a:rPr>
              <a:t>Click to edit the title text format</a:t>
            </a:r>
            <a:endParaRPr b="0" lang="en-GB" sz="4400" spc="-1" strike="noStrike">
              <a:latin typeface="Arial"/>
            </a:endParaRPr>
          </a:p>
        </p:txBody>
      </p:sp>
      <p:sp>
        <p:nvSpPr>
          <p:cNvPr id="9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latin typeface="Arial"/>
              </a:rPr>
              <a:t>Click to edit the outline text format</a:t>
            </a:r>
            <a:endParaRPr b="0" lang="en-GB" sz="3200" spc="-1" strike="noStrike">
              <a:latin typeface="Arial"/>
            </a:endParaRPr>
          </a:p>
          <a:p>
            <a:pPr lvl="1" marL="864000" indent="-324000">
              <a:spcBef>
                <a:spcPts val="1134"/>
              </a:spcBef>
              <a:buClr>
                <a:srgbClr val="000000"/>
              </a:buClr>
              <a:buSzPct val="75000"/>
              <a:buFont typeface="Symbol" charset="2"/>
              <a:buChar char=""/>
            </a:pPr>
            <a:r>
              <a:rPr b="0" lang="en-GB" sz="2800" spc="-1" strike="noStrike">
                <a:latin typeface="Arial"/>
              </a:rPr>
              <a:t>Second Outline Level</a:t>
            </a:r>
            <a:endParaRPr b="0" lang="en-GB" sz="2800" spc="-1" strike="noStrike">
              <a:latin typeface="Arial"/>
            </a:endParaRPr>
          </a:p>
          <a:p>
            <a:pPr lvl="2" marL="1296000" indent="-288000">
              <a:spcBef>
                <a:spcPts val="850"/>
              </a:spcBef>
              <a:buClr>
                <a:srgbClr val="000000"/>
              </a:buClr>
              <a:buSzPct val="45000"/>
              <a:buFont typeface="Wingdings" charset="2"/>
              <a:buChar char=""/>
            </a:pPr>
            <a:r>
              <a:rPr b="0" lang="en-GB" sz="2400" spc="-1" strike="noStrike">
                <a:latin typeface="Arial"/>
              </a:rPr>
              <a:t>Third Outline Level</a:t>
            </a:r>
            <a:endParaRPr b="0" lang="en-GB" sz="2400" spc="-1" strike="noStrike">
              <a:latin typeface="Arial"/>
            </a:endParaRPr>
          </a:p>
          <a:p>
            <a:pPr lvl="3" marL="1728000" indent="-216000">
              <a:spcBef>
                <a:spcPts val="567"/>
              </a:spcBef>
              <a:buClr>
                <a:srgbClr val="000000"/>
              </a:buClr>
              <a:buSzPct val="75000"/>
              <a:buFont typeface="Symbol" charset="2"/>
              <a:buChar char=""/>
            </a:pPr>
            <a:r>
              <a:rPr b="0" lang="en-GB" sz="2000" spc="-1" strike="noStrike">
                <a:latin typeface="Arial"/>
              </a:rPr>
              <a:t>Fourth Outline Level</a:t>
            </a:r>
            <a:endParaRPr b="0" lang="en-GB" sz="2000" spc="-1" strike="noStrike">
              <a:latin typeface="Arial"/>
            </a:endParaRPr>
          </a:p>
          <a:p>
            <a:pPr lvl="4" marL="2160000" indent="-216000">
              <a:spcBef>
                <a:spcPts val="283"/>
              </a:spcBef>
              <a:buClr>
                <a:srgbClr val="000000"/>
              </a:buClr>
              <a:buSzPct val="45000"/>
              <a:buFont typeface="Wingdings" charset="2"/>
              <a:buChar char=""/>
            </a:pPr>
            <a:r>
              <a:rPr b="0" lang="en-GB" sz="2000" spc="-1" strike="noStrike">
                <a:latin typeface="Arial"/>
              </a:rPr>
              <a:t>Fifth Outline Level</a:t>
            </a:r>
            <a:endParaRPr b="0" lang="en-GB" sz="2000" spc="-1" strike="noStrike">
              <a:latin typeface="Arial"/>
            </a:endParaRPr>
          </a:p>
          <a:p>
            <a:pPr lvl="5" marL="2592000" indent="-216000">
              <a:spcBef>
                <a:spcPts val="283"/>
              </a:spcBef>
              <a:buClr>
                <a:srgbClr val="000000"/>
              </a:buClr>
              <a:buSzPct val="45000"/>
              <a:buFont typeface="Wingdings" charset="2"/>
              <a:buChar char=""/>
            </a:pPr>
            <a:r>
              <a:rPr b="0" lang="en-GB" sz="2000" spc="-1" strike="noStrike">
                <a:latin typeface="Arial"/>
              </a:rPr>
              <a:t>Sixth Outline Level</a:t>
            </a:r>
            <a:endParaRPr b="0" lang="en-GB" sz="2000" spc="-1" strike="noStrike">
              <a:latin typeface="Arial"/>
            </a:endParaRPr>
          </a:p>
          <a:p>
            <a:pPr lvl="6" marL="3024000" indent="-216000">
              <a:spcBef>
                <a:spcPts val="283"/>
              </a:spcBef>
              <a:buClr>
                <a:srgbClr val="000000"/>
              </a:buClr>
              <a:buSzPct val="45000"/>
              <a:buFont typeface="Wingdings" charset="2"/>
              <a:buChar char=""/>
            </a:pPr>
            <a:r>
              <a:rPr b="0" lang="en-GB" sz="2000" spc="-1" strike="noStrike">
                <a:latin typeface="Arial"/>
              </a:rPr>
              <a:t>Seventh Outline Level</a:t>
            </a:r>
            <a:endParaRPr b="0" lang="en-GB"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grpSp>
        <p:nvGrpSpPr>
          <p:cNvPr id="127" name="组合 12"/>
          <p:cNvGrpSpPr/>
          <p:nvPr/>
        </p:nvGrpSpPr>
        <p:grpSpPr>
          <a:xfrm>
            <a:off x="4100040" y="822600"/>
            <a:ext cx="3990960" cy="5542560"/>
            <a:chOff x="4100040" y="822600"/>
            <a:chExt cx="3990960" cy="5542560"/>
          </a:xfrm>
        </p:grpSpPr>
        <p:sp>
          <p:nvSpPr>
            <p:cNvPr id="128" name="矩形: 圆角 13"/>
            <p:cNvSpPr/>
            <p:nvPr/>
          </p:nvSpPr>
          <p:spPr>
            <a:xfrm>
              <a:off x="4100040" y="822600"/>
              <a:ext cx="3990960" cy="5542560"/>
            </a:xfrm>
            <a:prstGeom prst="roundRect">
              <a:avLst>
                <a:gd name="adj" fmla="val 1319"/>
              </a:avLst>
            </a:prstGeom>
            <a:solidFill>
              <a:schemeClr val="bg1"/>
            </a:solidFill>
            <a:ln>
              <a:noFill/>
            </a:ln>
            <a:effectLst>
              <a:outerShdw algn="ctr" blurRad="317520" dir="5400000" dist="5076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129" name="矩形 14"/>
            <p:cNvSpPr/>
            <p:nvPr/>
          </p:nvSpPr>
          <p:spPr>
            <a:xfrm rot="16200000">
              <a:off x="5625360" y="1806840"/>
              <a:ext cx="939960" cy="3990960"/>
            </a:xfrm>
            <a:prstGeom prst="rect">
              <a:avLst/>
            </a:prstGeom>
            <a:solidFill>
              <a:schemeClr val="accent1"/>
            </a:solidFill>
            <a:ln w="0">
              <a:noFill/>
            </a:ln>
            <a:effectLst>
              <a:outerShdw algn="ctr" blurRad="254160" dir="5400000" dist="50760" rotWithShape="0">
                <a:srgbClr val="000000">
                  <a:alpha val="25000"/>
                </a:srgbClr>
              </a:outerShdw>
            </a:effectLst>
          </p:spPr>
          <p:style>
            <a:lnRef idx="2">
              <a:schemeClr val="accent1">
                <a:shade val="50000"/>
              </a:schemeClr>
            </a:lnRef>
            <a:fillRef idx="1">
              <a:schemeClr val="accent1"/>
            </a:fillRef>
            <a:effectRef idx="0">
              <a:schemeClr val="accent1"/>
            </a:effectRef>
            <a:fontRef idx="minor"/>
          </p:style>
        </p:sp>
        <p:sp>
          <p:nvSpPr>
            <p:cNvPr id="130" name="椭圆 15"/>
            <p:cNvSpPr/>
            <p:nvPr/>
          </p:nvSpPr>
          <p:spPr>
            <a:xfrm>
              <a:off x="5395680" y="1456920"/>
              <a:ext cx="1399680" cy="139968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GB" sz="4400" spc="-1" strike="noStrike">
                <a:latin typeface="Arial"/>
              </a:rPr>
              <a:t>Click to edit the title text format</a:t>
            </a:r>
            <a:endParaRPr b="0" lang="en-GB" sz="4400" spc="-1" strike="noStrike">
              <a:latin typeface="Arial"/>
            </a:endParaRPr>
          </a:p>
        </p:txBody>
      </p:sp>
      <p:sp>
        <p:nvSpPr>
          <p:cNvPr id="132"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latin typeface="Arial"/>
              </a:rPr>
              <a:t>Click to edit the outline text format</a:t>
            </a:r>
            <a:endParaRPr b="0" lang="en-GB" sz="3200" spc="-1" strike="noStrike">
              <a:latin typeface="Arial"/>
            </a:endParaRPr>
          </a:p>
          <a:p>
            <a:pPr lvl="1" marL="864000" indent="-324000">
              <a:spcBef>
                <a:spcPts val="1134"/>
              </a:spcBef>
              <a:buClr>
                <a:srgbClr val="000000"/>
              </a:buClr>
              <a:buSzPct val="75000"/>
              <a:buFont typeface="Symbol" charset="2"/>
              <a:buChar char=""/>
            </a:pPr>
            <a:r>
              <a:rPr b="0" lang="en-GB" sz="2800" spc="-1" strike="noStrike">
                <a:latin typeface="Arial"/>
              </a:rPr>
              <a:t>Second Outline Level</a:t>
            </a:r>
            <a:endParaRPr b="0" lang="en-GB" sz="2800" spc="-1" strike="noStrike">
              <a:latin typeface="Arial"/>
            </a:endParaRPr>
          </a:p>
          <a:p>
            <a:pPr lvl="2" marL="1296000" indent="-288000">
              <a:spcBef>
                <a:spcPts val="850"/>
              </a:spcBef>
              <a:buClr>
                <a:srgbClr val="000000"/>
              </a:buClr>
              <a:buSzPct val="45000"/>
              <a:buFont typeface="Wingdings" charset="2"/>
              <a:buChar char=""/>
            </a:pPr>
            <a:r>
              <a:rPr b="0" lang="en-GB" sz="2400" spc="-1" strike="noStrike">
                <a:latin typeface="Arial"/>
              </a:rPr>
              <a:t>Third Outline Level</a:t>
            </a:r>
            <a:endParaRPr b="0" lang="en-GB" sz="2400" spc="-1" strike="noStrike">
              <a:latin typeface="Arial"/>
            </a:endParaRPr>
          </a:p>
          <a:p>
            <a:pPr lvl="3" marL="1728000" indent="-216000">
              <a:spcBef>
                <a:spcPts val="567"/>
              </a:spcBef>
              <a:buClr>
                <a:srgbClr val="000000"/>
              </a:buClr>
              <a:buSzPct val="75000"/>
              <a:buFont typeface="Symbol" charset="2"/>
              <a:buChar char=""/>
            </a:pPr>
            <a:r>
              <a:rPr b="0" lang="en-GB" sz="2000" spc="-1" strike="noStrike">
                <a:latin typeface="Arial"/>
              </a:rPr>
              <a:t>Fourth Outline Level</a:t>
            </a:r>
            <a:endParaRPr b="0" lang="en-GB" sz="2000" spc="-1" strike="noStrike">
              <a:latin typeface="Arial"/>
            </a:endParaRPr>
          </a:p>
          <a:p>
            <a:pPr lvl="4" marL="2160000" indent="-216000">
              <a:spcBef>
                <a:spcPts val="283"/>
              </a:spcBef>
              <a:buClr>
                <a:srgbClr val="000000"/>
              </a:buClr>
              <a:buSzPct val="45000"/>
              <a:buFont typeface="Wingdings" charset="2"/>
              <a:buChar char=""/>
            </a:pPr>
            <a:r>
              <a:rPr b="0" lang="en-GB" sz="2000" spc="-1" strike="noStrike">
                <a:latin typeface="Arial"/>
              </a:rPr>
              <a:t>Fifth Outline Level</a:t>
            </a:r>
            <a:endParaRPr b="0" lang="en-GB" sz="2000" spc="-1" strike="noStrike">
              <a:latin typeface="Arial"/>
            </a:endParaRPr>
          </a:p>
          <a:p>
            <a:pPr lvl="5" marL="2592000" indent="-216000">
              <a:spcBef>
                <a:spcPts val="283"/>
              </a:spcBef>
              <a:buClr>
                <a:srgbClr val="000000"/>
              </a:buClr>
              <a:buSzPct val="45000"/>
              <a:buFont typeface="Wingdings" charset="2"/>
              <a:buChar char=""/>
            </a:pPr>
            <a:r>
              <a:rPr b="0" lang="en-GB" sz="2000" spc="-1" strike="noStrike">
                <a:latin typeface="Arial"/>
              </a:rPr>
              <a:t>Sixth Outline Level</a:t>
            </a:r>
            <a:endParaRPr b="0" lang="en-GB" sz="2000" spc="-1" strike="noStrike">
              <a:latin typeface="Arial"/>
            </a:endParaRPr>
          </a:p>
          <a:p>
            <a:pPr lvl="6" marL="3024000" indent="-216000">
              <a:spcBef>
                <a:spcPts val="283"/>
              </a:spcBef>
              <a:buClr>
                <a:srgbClr val="000000"/>
              </a:buClr>
              <a:buSzPct val="45000"/>
              <a:buFont typeface="Wingdings" charset="2"/>
              <a:buChar char=""/>
            </a:pPr>
            <a:r>
              <a:rPr b="0" lang="en-GB" sz="2000" spc="-1" strike="noStrike">
                <a:latin typeface="Arial"/>
              </a:rPr>
              <a:t>Seventh Outline Level</a:t>
            </a:r>
            <a:endParaRPr b="0" lang="en-GB"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GB" sz="4400" spc="-1" strike="noStrike">
                <a:latin typeface="Arial"/>
              </a:rPr>
              <a:t>Click to edit the title text format</a:t>
            </a:r>
            <a:endParaRPr b="0" lang="en-GB" sz="4400" spc="-1" strike="noStrike">
              <a:latin typeface="Arial"/>
            </a:endParaRPr>
          </a:p>
        </p:txBody>
      </p:sp>
      <p:sp>
        <p:nvSpPr>
          <p:cNvPr id="17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latin typeface="Arial"/>
              </a:rPr>
              <a:t>Click to edit the outline text format</a:t>
            </a:r>
            <a:endParaRPr b="0" lang="en-GB" sz="3200" spc="-1" strike="noStrike">
              <a:latin typeface="Arial"/>
            </a:endParaRPr>
          </a:p>
          <a:p>
            <a:pPr lvl="1" marL="864000" indent="-324000">
              <a:spcBef>
                <a:spcPts val="1134"/>
              </a:spcBef>
              <a:buClr>
                <a:srgbClr val="000000"/>
              </a:buClr>
              <a:buSzPct val="75000"/>
              <a:buFont typeface="Symbol" charset="2"/>
              <a:buChar char=""/>
            </a:pPr>
            <a:r>
              <a:rPr b="0" lang="en-GB" sz="2800" spc="-1" strike="noStrike">
                <a:latin typeface="Arial"/>
              </a:rPr>
              <a:t>Second Outline Level</a:t>
            </a:r>
            <a:endParaRPr b="0" lang="en-GB" sz="2800" spc="-1" strike="noStrike">
              <a:latin typeface="Arial"/>
            </a:endParaRPr>
          </a:p>
          <a:p>
            <a:pPr lvl="2" marL="1296000" indent="-288000">
              <a:spcBef>
                <a:spcPts val="850"/>
              </a:spcBef>
              <a:buClr>
                <a:srgbClr val="000000"/>
              </a:buClr>
              <a:buSzPct val="45000"/>
              <a:buFont typeface="Wingdings" charset="2"/>
              <a:buChar char=""/>
            </a:pPr>
            <a:r>
              <a:rPr b="0" lang="en-GB" sz="2400" spc="-1" strike="noStrike">
                <a:latin typeface="Arial"/>
              </a:rPr>
              <a:t>Third Outline Level</a:t>
            </a:r>
            <a:endParaRPr b="0" lang="en-GB" sz="2400" spc="-1" strike="noStrike">
              <a:latin typeface="Arial"/>
            </a:endParaRPr>
          </a:p>
          <a:p>
            <a:pPr lvl="3" marL="1728000" indent="-216000">
              <a:spcBef>
                <a:spcPts val="567"/>
              </a:spcBef>
              <a:buClr>
                <a:srgbClr val="000000"/>
              </a:buClr>
              <a:buSzPct val="75000"/>
              <a:buFont typeface="Symbol" charset="2"/>
              <a:buChar char=""/>
            </a:pPr>
            <a:r>
              <a:rPr b="0" lang="en-GB" sz="2000" spc="-1" strike="noStrike">
                <a:latin typeface="Arial"/>
              </a:rPr>
              <a:t>Fourth Outline Level</a:t>
            </a:r>
            <a:endParaRPr b="0" lang="en-GB" sz="2000" spc="-1" strike="noStrike">
              <a:latin typeface="Arial"/>
            </a:endParaRPr>
          </a:p>
          <a:p>
            <a:pPr lvl="4" marL="2160000" indent="-216000">
              <a:spcBef>
                <a:spcPts val="283"/>
              </a:spcBef>
              <a:buClr>
                <a:srgbClr val="000000"/>
              </a:buClr>
              <a:buSzPct val="45000"/>
              <a:buFont typeface="Wingdings" charset="2"/>
              <a:buChar char=""/>
            </a:pPr>
            <a:r>
              <a:rPr b="0" lang="en-GB" sz="2000" spc="-1" strike="noStrike">
                <a:latin typeface="Arial"/>
              </a:rPr>
              <a:t>Fifth Outline Level</a:t>
            </a:r>
            <a:endParaRPr b="0" lang="en-GB" sz="2000" spc="-1" strike="noStrike">
              <a:latin typeface="Arial"/>
            </a:endParaRPr>
          </a:p>
          <a:p>
            <a:pPr lvl="5" marL="2592000" indent="-216000">
              <a:spcBef>
                <a:spcPts val="283"/>
              </a:spcBef>
              <a:buClr>
                <a:srgbClr val="000000"/>
              </a:buClr>
              <a:buSzPct val="45000"/>
              <a:buFont typeface="Wingdings" charset="2"/>
              <a:buChar char=""/>
            </a:pPr>
            <a:r>
              <a:rPr b="0" lang="en-GB" sz="2000" spc="-1" strike="noStrike">
                <a:latin typeface="Arial"/>
              </a:rPr>
              <a:t>Sixth Outline Level</a:t>
            </a:r>
            <a:endParaRPr b="0" lang="en-GB" sz="2000" spc="-1" strike="noStrike">
              <a:latin typeface="Arial"/>
            </a:endParaRPr>
          </a:p>
          <a:p>
            <a:pPr lvl="6" marL="3024000" indent="-216000">
              <a:spcBef>
                <a:spcPts val="283"/>
              </a:spcBef>
              <a:buClr>
                <a:srgbClr val="000000"/>
              </a:buClr>
              <a:buSzPct val="45000"/>
              <a:buFont typeface="Wingdings" charset="2"/>
              <a:buChar char=""/>
            </a:pPr>
            <a:r>
              <a:rPr b="0" lang="en-GB" sz="2000" spc="-1" strike="noStrike">
                <a:latin typeface="Arial"/>
              </a:rPr>
              <a:t>Seventh Outline Level</a:t>
            </a:r>
            <a:endParaRPr b="0" lang="en-GB"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7" name="流程图: 离页连接符 6"/>
          <p:cNvSpPr/>
          <p:nvPr/>
        </p:nvSpPr>
        <p:spPr>
          <a:xfrm rot="16200000">
            <a:off x="82080" y="172800"/>
            <a:ext cx="508320" cy="672480"/>
          </a:xfrm>
          <a:prstGeom prst="flowChartOffpageConnector">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p:style>
      </p:sp>
      <p:pic>
        <p:nvPicPr>
          <p:cNvPr id="208" name="图片 7" descr=""/>
          <p:cNvPicPr/>
          <p:nvPr/>
        </p:nvPicPr>
        <p:blipFill>
          <a:blip r:embed="rId2"/>
          <a:stretch/>
        </p:blipFill>
        <p:spPr>
          <a:xfrm>
            <a:off x="10228320" y="225360"/>
            <a:ext cx="1864800" cy="537120"/>
          </a:xfrm>
          <a:prstGeom prst="rect">
            <a:avLst/>
          </a:prstGeom>
          <a:ln w="0">
            <a:noFill/>
          </a:ln>
        </p:spPr>
      </p:pic>
      <p:sp>
        <p:nvSpPr>
          <p:cNvPr id="209" name="矩形 8"/>
          <p:cNvSpPr/>
          <p:nvPr/>
        </p:nvSpPr>
        <p:spPr>
          <a:xfrm>
            <a:off x="0" y="6502320"/>
            <a:ext cx="12191400" cy="354960"/>
          </a:xfrm>
          <a:prstGeom prst="rect">
            <a:avLst/>
          </a:prstGeom>
          <a:solidFill>
            <a:schemeClr val="accent1">
              <a:alpha val="80000"/>
            </a:schemeClr>
          </a:solidFill>
          <a:ln>
            <a:noFill/>
          </a:ln>
          <a:effectLst>
            <a:outerShdw blurRad="50760" dir="16200000" dist="381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GB" sz="4400" spc="-1" strike="noStrike">
                <a:latin typeface="Arial"/>
              </a:rPr>
              <a:t>Click to edit the title text format</a:t>
            </a:r>
            <a:endParaRPr b="0" lang="en-GB" sz="4400" spc="-1" strike="noStrike">
              <a:latin typeface="Arial"/>
            </a:endParaRPr>
          </a:p>
        </p:txBody>
      </p:sp>
      <p:sp>
        <p:nvSpPr>
          <p:cNvPr id="21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latin typeface="Arial"/>
              </a:rPr>
              <a:t>Click to edit the outline text format</a:t>
            </a:r>
            <a:endParaRPr b="0" lang="en-GB" sz="3200" spc="-1" strike="noStrike">
              <a:latin typeface="Arial"/>
            </a:endParaRPr>
          </a:p>
          <a:p>
            <a:pPr lvl="1" marL="864000" indent="-324000">
              <a:spcBef>
                <a:spcPts val="1134"/>
              </a:spcBef>
              <a:buClr>
                <a:srgbClr val="000000"/>
              </a:buClr>
              <a:buSzPct val="75000"/>
              <a:buFont typeface="Symbol" charset="2"/>
              <a:buChar char=""/>
            </a:pPr>
            <a:r>
              <a:rPr b="0" lang="en-GB" sz="2800" spc="-1" strike="noStrike">
                <a:latin typeface="Arial"/>
              </a:rPr>
              <a:t>Second Outline Level</a:t>
            </a:r>
            <a:endParaRPr b="0" lang="en-GB" sz="2800" spc="-1" strike="noStrike">
              <a:latin typeface="Arial"/>
            </a:endParaRPr>
          </a:p>
          <a:p>
            <a:pPr lvl="2" marL="1296000" indent="-288000">
              <a:spcBef>
                <a:spcPts val="850"/>
              </a:spcBef>
              <a:buClr>
                <a:srgbClr val="000000"/>
              </a:buClr>
              <a:buSzPct val="45000"/>
              <a:buFont typeface="Wingdings" charset="2"/>
              <a:buChar char=""/>
            </a:pPr>
            <a:r>
              <a:rPr b="0" lang="en-GB" sz="2400" spc="-1" strike="noStrike">
                <a:latin typeface="Arial"/>
              </a:rPr>
              <a:t>Third Outline Level</a:t>
            </a:r>
            <a:endParaRPr b="0" lang="en-GB" sz="2400" spc="-1" strike="noStrike">
              <a:latin typeface="Arial"/>
            </a:endParaRPr>
          </a:p>
          <a:p>
            <a:pPr lvl="3" marL="1728000" indent="-216000">
              <a:spcBef>
                <a:spcPts val="567"/>
              </a:spcBef>
              <a:buClr>
                <a:srgbClr val="000000"/>
              </a:buClr>
              <a:buSzPct val="75000"/>
              <a:buFont typeface="Symbol" charset="2"/>
              <a:buChar char=""/>
            </a:pPr>
            <a:r>
              <a:rPr b="0" lang="en-GB" sz="2000" spc="-1" strike="noStrike">
                <a:latin typeface="Arial"/>
              </a:rPr>
              <a:t>Fourth Outline Level</a:t>
            </a:r>
            <a:endParaRPr b="0" lang="en-GB" sz="2000" spc="-1" strike="noStrike">
              <a:latin typeface="Arial"/>
            </a:endParaRPr>
          </a:p>
          <a:p>
            <a:pPr lvl="4" marL="2160000" indent="-216000">
              <a:spcBef>
                <a:spcPts val="283"/>
              </a:spcBef>
              <a:buClr>
                <a:srgbClr val="000000"/>
              </a:buClr>
              <a:buSzPct val="45000"/>
              <a:buFont typeface="Wingdings" charset="2"/>
              <a:buChar char=""/>
            </a:pPr>
            <a:r>
              <a:rPr b="0" lang="en-GB" sz="2000" spc="-1" strike="noStrike">
                <a:latin typeface="Arial"/>
              </a:rPr>
              <a:t>Fifth Outline Level</a:t>
            </a:r>
            <a:endParaRPr b="0" lang="en-GB" sz="2000" spc="-1" strike="noStrike">
              <a:latin typeface="Arial"/>
            </a:endParaRPr>
          </a:p>
          <a:p>
            <a:pPr lvl="5" marL="2592000" indent="-216000">
              <a:spcBef>
                <a:spcPts val="283"/>
              </a:spcBef>
              <a:buClr>
                <a:srgbClr val="000000"/>
              </a:buClr>
              <a:buSzPct val="45000"/>
              <a:buFont typeface="Wingdings" charset="2"/>
              <a:buChar char=""/>
            </a:pPr>
            <a:r>
              <a:rPr b="0" lang="en-GB" sz="2000" spc="-1" strike="noStrike">
                <a:latin typeface="Arial"/>
              </a:rPr>
              <a:t>Sixth Outline Level</a:t>
            </a:r>
            <a:endParaRPr b="0" lang="en-GB" sz="2000" spc="-1" strike="noStrike">
              <a:latin typeface="Arial"/>
            </a:endParaRPr>
          </a:p>
          <a:p>
            <a:pPr lvl="6" marL="3024000" indent="-216000">
              <a:spcBef>
                <a:spcPts val="283"/>
              </a:spcBef>
              <a:buClr>
                <a:srgbClr val="000000"/>
              </a:buClr>
              <a:buSzPct val="45000"/>
              <a:buFont typeface="Wingdings" charset="2"/>
              <a:buChar char=""/>
            </a:pPr>
            <a:r>
              <a:rPr b="0" lang="en-GB" sz="2000" spc="-1" strike="noStrike">
                <a:latin typeface="Arial"/>
              </a:rPr>
              <a:t>Seventh Outline Level</a:t>
            </a:r>
            <a:endParaRPr b="0" lang="en-GB"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8" name="流程图: 离页连接符 6"/>
          <p:cNvSpPr/>
          <p:nvPr/>
        </p:nvSpPr>
        <p:spPr>
          <a:xfrm rot="16200000">
            <a:off x="82080" y="172800"/>
            <a:ext cx="508320" cy="672480"/>
          </a:xfrm>
          <a:prstGeom prst="flowChartOffpageConnector">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p:style>
      </p:sp>
      <p:pic>
        <p:nvPicPr>
          <p:cNvPr id="249" name="图片 7" descr=""/>
          <p:cNvPicPr/>
          <p:nvPr/>
        </p:nvPicPr>
        <p:blipFill>
          <a:blip r:embed="rId2"/>
          <a:stretch/>
        </p:blipFill>
        <p:spPr>
          <a:xfrm>
            <a:off x="10228320" y="225360"/>
            <a:ext cx="1864800" cy="537120"/>
          </a:xfrm>
          <a:prstGeom prst="rect">
            <a:avLst/>
          </a:prstGeom>
          <a:ln w="0">
            <a:noFill/>
          </a:ln>
        </p:spPr>
      </p:pic>
      <p:sp>
        <p:nvSpPr>
          <p:cNvPr id="250" name="矩形 8"/>
          <p:cNvSpPr/>
          <p:nvPr/>
        </p:nvSpPr>
        <p:spPr>
          <a:xfrm>
            <a:off x="0" y="6502320"/>
            <a:ext cx="12191400" cy="354960"/>
          </a:xfrm>
          <a:prstGeom prst="rect">
            <a:avLst/>
          </a:prstGeom>
          <a:solidFill>
            <a:schemeClr val="accent1">
              <a:alpha val="80000"/>
            </a:schemeClr>
          </a:solidFill>
          <a:ln>
            <a:noFill/>
          </a:ln>
          <a:effectLst>
            <a:outerShdw blurRad="50760" dir="16200000" dist="381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51" name="PlaceHolder 1"/>
          <p:cNvSpPr>
            <a:spLocks noGrp="1"/>
          </p:cNvSpPr>
          <p:nvPr>
            <p:ph type="ftr" idx="4"/>
          </p:nvPr>
        </p:nvSpPr>
        <p:spPr>
          <a:xfrm>
            <a:off x="4038480" y="6356520"/>
            <a:ext cx="4114080" cy="364320"/>
          </a:xfrm>
          <a:prstGeom prst="rect">
            <a:avLst/>
          </a:prstGeom>
          <a:noFill/>
          <a:ln w="0">
            <a:noFill/>
          </a:ln>
        </p:spPr>
        <p:txBody>
          <a:bodyPr lIns="90000" rIns="90000" tIns="45000" bIns="45000" anchor="t">
            <a:noAutofit/>
          </a:bodyPr>
          <a:lstStyle>
            <a:lvl1pPr algn="ctr">
              <a:lnSpc>
                <a:spcPct val="100000"/>
              </a:lnSpc>
              <a:buNone/>
              <a:defRPr b="0" lang="en-GB" sz="1400" spc="-1" strike="noStrike">
                <a:latin typeface="Times New Roman"/>
              </a:defRPr>
            </a:lvl1pPr>
          </a:lstStyle>
          <a:p>
            <a:pPr algn="ctr">
              <a:lnSpc>
                <a:spcPct val="100000"/>
              </a:lnSpc>
              <a:buNone/>
            </a:pPr>
            <a:r>
              <a:rPr b="0" lang="en-GB" sz="1400" spc="-1" strike="noStrike">
                <a:latin typeface="Times New Roman"/>
              </a:rPr>
              <a:t>&lt;footer&gt;</a:t>
            </a:r>
            <a:endParaRPr b="0" lang="en-GB" sz="1400" spc="-1" strike="noStrike">
              <a:latin typeface="Times New Roman"/>
            </a:endParaRPr>
          </a:p>
        </p:txBody>
      </p:sp>
      <p:sp>
        <p:nvSpPr>
          <p:cNvPr id="252" name="PlaceHolder 2"/>
          <p:cNvSpPr>
            <a:spLocks noGrp="1"/>
          </p:cNvSpPr>
          <p:nvPr>
            <p:ph type="sldNum" idx="5"/>
          </p:nvPr>
        </p:nvSpPr>
        <p:spPr>
          <a:xfrm>
            <a:off x="8610480" y="6356520"/>
            <a:ext cx="2742480" cy="364320"/>
          </a:xfrm>
          <a:prstGeom prst="rect">
            <a:avLst/>
          </a:prstGeom>
          <a:noFill/>
          <a:ln w="0">
            <a:noFill/>
          </a:ln>
        </p:spPr>
        <p:txBody>
          <a:bodyPr lIns="90000" rIns="90000" tIns="45000" bIns="45000" anchor="t">
            <a:noAutofit/>
          </a:bodyPr>
          <a:lstStyle>
            <a:lvl1pPr>
              <a:lnSpc>
                <a:spcPct val="100000"/>
              </a:lnSpc>
              <a:buNone/>
              <a:defRPr b="0" lang="en-GB" sz="1800" spc="-1" strike="noStrike">
                <a:solidFill>
                  <a:srgbClr val="000000"/>
                </a:solidFill>
                <a:latin typeface="等线"/>
              </a:defRPr>
            </a:lvl1pPr>
          </a:lstStyle>
          <a:p>
            <a:pPr>
              <a:lnSpc>
                <a:spcPct val="100000"/>
              </a:lnSpc>
              <a:buNone/>
            </a:pPr>
            <a:fld id="{CD2C1D69-EFC9-4638-BB08-3B8E0934896C}" type="slidenum">
              <a:rPr b="0" lang="en-GB" sz="1800" spc="-1" strike="noStrike">
                <a:solidFill>
                  <a:srgbClr val="000000"/>
                </a:solidFill>
                <a:latin typeface="等线"/>
              </a:rPr>
              <a:t>&lt;number&gt;</a:t>
            </a:fld>
            <a:endParaRPr b="0" lang="en-GB" sz="1800" spc="-1" strike="noStrike">
              <a:latin typeface="Times New Roman"/>
            </a:endParaRPr>
          </a:p>
        </p:txBody>
      </p:sp>
      <p:sp>
        <p:nvSpPr>
          <p:cNvPr id="253" name="PlaceHolder 3"/>
          <p:cNvSpPr>
            <a:spLocks noGrp="1"/>
          </p:cNvSpPr>
          <p:nvPr>
            <p:ph type="dt" idx="6"/>
          </p:nvPr>
        </p:nvSpPr>
        <p:spPr>
          <a:xfrm>
            <a:off x="838080" y="6356520"/>
            <a:ext cx="2742480" cy="364320"/>
          </a:xfrm>
          <a:prstGeom prst="rect">
            <a:avLst/>
          </a:prstGeom>
          <a:noFill/>
          <a:ln w="0">
            <a:noFill/>
          </a:ln>
        </p:spPr>
        <p:txBody>
          <a:bodyPr lIns="90000" rIns="90000" tIns="45000" bIns="45000" anchor="t">
            <a:noAutofit/>
          </a:bodyPr>
          <a:lstStyle>
            <a:lvl1pPr>
              <a:defRPr b="0" lang="en-GB" sz="1400" spc="-1" strike="noStrike">
                <a:latin typeface="Times New Roman"/>
              </a:defRPr>
            </a:lvl1pPr>
          </a:lstStyle>
          <a:p>
            <a:r>
              <a:rPr b="0" lang="en-GB" sz="1400" spc="-1" strike="noStrike">
                <a:latin typeface="Times New Roman"/>
              </a:rPr>
              <a:t>&lt;date/time&gt;</a:t>
            </a:r>
            <a:endParaRPr b="0" lang="en-GB" sz="1400" spc="-1" strike="noStrike">
              <a:latin typeface="Times New Roman"/>
            </a:endParaRPr>
          </a:p>
        </p:txBody>
      </p:sp>
      <p:sp>
        <p:nvSpPr>
          <p:cNvPr id="25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GB" sz="4400" spc="-1" strike="noStrike">
                <a:latin typeface="Arial"/>
              </a:rPr>
              <a:t>Click to edit the title text format</a:t>
            </a:r>
            <a:endParaRPr b="0" lang="en-GB" sz="4400" spc="-1" strike="noStrike">
              <a:latin typeface="Arial"/>
            </a:endParaRPr>
          </a:p>
        </p:txBody>
      </p:sp>
      <p:sp>
        <p:nvSpPr>
          <p:cNvPr id="25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latin typeface="Arial"/>
              </a:rPr>
              <a:t>Click to edit the outline text format</a:t>
            </a:r>
            <a:endParaRPr b="0" lang="en-GB" sz="3200" spc="-1" strike="noStrike">
              <a:latin typeface="Arial"/>
            </a:endParaRPr>
          </a:p>
          <a:p>
            <a:pPr lvl="1" marL="864000" indent="-324000">
              <a:spcBef>
                <a:spcPts val="1134"/>
              </a:spcBef>
              <a:buClr>
                <a:srgbClr val="000000"/>
              </a:buClr>
              <a:buSzPct val="75000"/>
              <a:buFont typeface="Symbol" charset="2"/>
              <a:buChar char=""/>
            </a:pPr>
            <a:r>
              <a:rPr b="0" lang="en-GB" sz="2800" spc="-1" strike="noStrike">
                <a:latin typeface="Arial"/>
              </a:rPr>
              <a:t>Second Outline Level</a:t>
            </a:r>
            <a:endParaRPr b="0" lang="en-GB" sz="2800" spc="-1" strike="noStrike">
              <a:latin typeface="Arial"/>
            </a:endParaRPr>
          </a:p>
          <a:p>
            <a:pPr lvl="2" marL="1296000" indent="-288000">
              <a:spcBef>
                <a:spcPts val="850"/>
              </a:spcBef>
              <a:buClr>
                <a:srgbClr val="000000"/>
              </a:buClr>
              <a:buSzPct val="45000"/>
              <a:buFont typeface="Wingdings" charset="2"/>
              <a:buChar char=""/>
            </a:pPr>
            <a:r>
              <a:rPr b="0" lang="en-GB" sz="2400" spc="-1" strike="noStrike">
                <a:latin typeface="Arial"/>
              </a:rPr>
              <a:t>Third Outline Level</a:t>
            </a:r>
            <a:endParaRPr b="0" lang="en-GB" sz="2400" spc="-1" strike="noStrike">
              <a:latin typeface="Arial"/>
            </a:endParaRPr>
          </a:p>
          <a:p>
            <a:pPr lvl="3" marL="1728000" indent="-216000">
              <a:spcBef>
                <a:spcPts val="567"/>
              </a:spcBef>
              <a:buClr>
                <a:srgbClr val="000000"/>
              </a:buClr>
              <a:buSzPct val="75000"/>
              <a:buFont typeface="Symbol" charset="2"/>
              <a:buChar char=""/>
            </a:pPr>
            <a:r>
              <a:rPr b="0" lang="en-GB" sz="2000" spc="-1" strike="noStrike">
                <a:latin typeface="Arial"/>
              </a:rPr>
              <a:t>Fourth Outline Level</a:t>
            </a:r>
            <a:endParaRPr b="0" lang="en-GB" sz="2000" spc="-1" strike="noStrike">
              <a:latin typeface="Arial"/>
            </a:endParaRPr>
          </a:p>
          <a:p>
            <a:pPr lvl="4" marL="2160000" indent="-216000">
              <a:spcBef>
                <a:spcPts val="283"/>
              </a:spcBef>
              <a:buClr>
                <a:srgbClr val="000000"/>
              </a:buClr>
              <a:buSzPct val="45000"/>
              <a:buFont typeface="Wingdings" charset="2"/>
              <a:buChar char=""/>
            </a:pPr>
            <a:r>
              <a:rPr b="0" lang="en-GB" sz="2000" spc="-1" strike="noStrike">
                <a:latin typeface="Arial"/>
              </a:rPr>
              <a:t>Fifth Outline Level</a:t>
            </a:r>
            <a:endParaRPr b="0" lang="en-GB" sz="2000" spc="-1" strike="noStrike">
              <a:latin typeface="Arial"/>
            </a:endParaRPr>
          </a:p>
          <a:p>
            <a:pPr lvl="5" marL="2592000" indent="-216000">
              <a:spcBef>
                <a:spcPts val="283"/>
              </a:spcBef>
              <a:buClr>
                <a:srgbClr val="000000"/>
              </a:buClr>
              <a:buSzPct val="45000"/>
              <a:buFont typeface="Wingdings" charset="2"/>
              <a:buChar char=""/>
            </a:pPr>
            <a:r>
              <a:rPr b="0" lang="en-GB" sz="2000" spc="-1" strike="noStrike">
                <a:latin typeface="Arial"/>
              </a:rPr>
              <a:t>Sixth Outline Level</a:t>
            </a:r>
            <a:endParaRPr b="0" lang="en-GB" sz="2000" spc="-1" strike="noStrike">
              <a:latin typeface="Arial"/>
            </a:endParaRPr>
          </a:p>
          <a:p>
            <a:pPr lvl="6" marL="3024000" indent="-216000">
              <a:spcBef>
                <a:spcPts val="283"/>
              </a:spcBef>
              <a:buClr>
                <a:srgbClr val="000000"/>
              </a:buClr>
              <a:buSzPct val="45000"/>
              <a:buFont typeface="Wingdings" charset="2"/>
              <a:buChar char=""/>
            </a:pPr>
            <a:r>
              <a:rPr b="0" lang="en-GB" sz="2000" spc="-1" strike="noStrike">
                <a:latin typeface="Arial"/>
              </a:rPr>
              <a:t>Seventh Outline Level</a:t>
            </a:r>
            <a:endParaRPr b="0" lang="en-GB"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2" name="流程图: 离页连接符 6"/>
          <p:cNvSpPr/>
          <p:nvPr/>
        </p:nvSpPr>
        <p:spPr>
          <a:xfrm rot="16200000">
            <a:off x="82080" y="172800"/>
            <a:ext cx="508320" cy="672480"/>
          </a:xfrm>
          <a:prstGeom prst="flowChartOffpageConnector">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p:style>
      </p:sp>
      <p:pic>
        <p:nvPicPr>
          <p:cNvPr id="293" name="图片 7" descr=""/>
          <p:cNvPicPr/>
          <p:nvPr/>
        </p:nvPicPr>
        <p:blipFill>
          <a:blip r:embed="rId2"/>
          <a:stretch/>
        </p:blipFill>
        <p:spPr>
          <a:xfrm>
            <a:off x="10228320" y="225360"/>
            <a:ext cx="1864800" cy="537120"/>
          </a:xfrm>
          <a:prstGeom prst="rect">
            <a:avLst/>
          </a:prstGeom>
          <a:ln w="0">
            <a:noFill/>
          </a:ln>
        </p:spPr>
      </p:pic>
      <p:sp>
        <p:nvSpPr>
          <p:cNvPr id="294" name="矩形 8"/>
          <p:cNvSpPr/>
          <p:nvPr/>
        </p:nvSpPr>
        <p:spPr>
          <a:xfrm>
            <a:off x="0" y="6502320"/>
            <a:ext cx="12191400" cy="354960"/>
          </a:xfrm>
          <a:prstGeom prst="rect">
            <a:avLst/>
          </a:prstGeom>
          <a:solidFill>
            <a:schemeClr val="accent1">
              <a:alpha val="80000"/>
            </a:schemeClr>
          </a:solidFill>
          <a:ln>
            <a:noFill/>
          </a:ln>
          <a:effectLst>
            <a:outerShdw blurRad="50760" dir="16200000" dist="381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GB" sz="4400" spc="-1" strike="noStrike">
                <a:latin typeface="Arial"/>
              </a:rPr>
              <a:t>Click to edit the title text format</a:t>
            </a:r>
            <a:endParaRPr b="0" lang="en-GB" sz="4400" spc="-1" strike="noStrike">
              <a:latin typeface="Arial"/>
            </a:endParaRPr>
          </a:p>
        </p:txBody>
      </p:sp>
      <p:sp>
        <p:nvSpPr>
          <p:cNvPr id="296"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latin typeface="Arial"/>
              </a:rPr>
              <a:t>Click to edit the outline text format</a:t>
            </a:r>
            <a:endParaRPr b="0" lang="en-GB" sz="3200" spc="-1" strike="noStrike">
              <a:latin typeface="Arial"/>
            </a:endParaRPr>
          </a:p>
          <a:p>
            <a:pPr lvl="1" marL="864000" indent="-324000">
              <a:spcBef>
                <a:spcPts val="1134"/>
              </a:spcBef>
              <a:buClr>
                <a:srgbClr val="000000"/>
              </a:buClr>
              <a:buSzPct val="75000"/>
              <a:buFont typeface="Symbol" charset="2"/>
              <a:buChar char=""/>
            </a:pPr>
            <a:r>
              <a:rPr b="0" lang="en-GB" sz="2800" spc="-1" strike="noStrike">
                <a:latin typeface="Arial"/>
              </a:rPr>
              <a:t>Second Outline Level</a:t>
            </a:r>
            <a:endParaRPr b="0" lang="en-GB" sz="2800" spc="-1" strike="noStrike">
              <a:latin typeface="Arial"/>
            </a:endParaRPr>
          </a:p>
          <a:p>
            <a:pPr lvl="2" marL="1296000" indent="-288000">
              <a:spcBef>
                <a:spcPts val="850"/>
              </a:spcBef>
              <a:buClr>
                <a:srgbClr val="000000"/>
              </a:buClr>
              <a:buSzPct val="45000"/>
              <a:buFont typeface="Wingdings" charset="2"/>
              <a:buChar char=""/>
            </a:pPr>
            <a:r>
              <a:rPr b="0" lang="en-GB" sz="2400" spc="-1" strike="noStrike">
                <a:latin typeface="Arial"/>
              </a:rPr>
              <a:t>Third Outline Level</a:t>
            </a:r>
            <a:endParaRPr b="0" lang="en-GB" sz="2400" spc="-1" strike="noStrike">
              <a:latin typeface="Arial"/>
            </a:endParaRPr>
          </a:p>
          <a:p>
            <a:pPr lvl="3" marL="1728000" indent="-216000">
              <a:spcBef>
                <a:spcPts val="567"/>
              </a:spcBef>
              <a:buClr>
                <a:srgbClr val="000000"/>
              </a:buClr>
              <a:buSzPct val="75000"/>
              <a:buFont typeface="Symbol" charset="2"/>
              <a:buChar char=""/>
            </a:pPr>
            <a:r>
              <a:rPr b="0" lang="en-GB" sz="2000" spc="-1" strike="noStrike">
                <a:latin typeface="Arial"/>
              </a:rPr>
              <a:t>Fourth Outline Level</a:t>
            </a:r>
            <a:endParaRPr b="0" lang="en-GB" sz="2000" spc="-1" strike="noStrike">
              <a:latin typeface="Arial"/>
            </a:endParaRPr>
          </a:p>
          <a:p>
            <a:pPr lvl="4" marL="2160000" indent="-216000">
              <a:spcBef>
                <a:spcPts val="283"/>
              </a:spcBef>
              <a:buClr>
                <a:srgbClr val="000000"/>
              </a:buClr>
              <a:buSzPct val="45000"/>
              <a:buFont typeface="Wingdings" charset="2"/>
              <a:buChar char=""/>
            </a:pPr>
            <a:r>
              <a:rPr b="0" lang="en-GB" sz="2000" spc="-1" strike="noStrike">
                <a:latin typeface="Arial"/>
              </a:rPr>
              <a:t>Fifth Outline Level</a:t>
            </a:r>
            <a:endParaRPr b="0" lang="en-GB" sz="2000" spc="-1" strike="noStrike">
              <a:latin typeface="Arial"/>
            </a:endParaRPr>
          </a:p>
          <a:p>
            <a:pPr lvl="5" marL="2592000" indent="-216000">
              <a:spcBef>
                <a:spcPts val="283"/>
              </a:spcBef>
              <a:buClr>
                <a:srgbClr val="000000"/>
              </a:buClr>
              <a:buSzPct val="45000"/>
              <a:buFont typeface="Wingdings" charset="2"/>
              <a:buChar char=""/>
            </a:pPr>
            <a:r>
              <a:rPr b="0" lang="en-GB" sz="2000" spc="-1" strike="noStrike">
                <a:latin typeface="Arial"/>
              </a:rPr>
              <a:t>Sixth Outline Level</a:t>
            </a:r>
            <a:endParaRPr b="0" lang="en-GB" sz="2000" spc="-1" strike="noStrike">
              <a:latin typeface="Arial"/>
            </a:endParaRPr>
          </a:p>
          <a:p>
            <a:pPr lvl="6" marL="3024000" indent="-216000">
              <a:spcBef>
                <a:spcPts val="283"/>
              </a:spcBef>
              <a:buClr>
                <a:srgbClr val="000000"/>
              </a:buClr>
              <a:buSzPct val="45000"/>
              <a:buFont typeface="Wingdings" charset="2"/>
              <a:buChar char=""/>
            </a:pPr>
            <a:r>
              <a:rPr b="0" lang="en-GB" sz="2000" spc="-1" strike="noStrike">
                <a:latin typeface="Arial"/>
              </a:rPr>
              <a:t>Seventh Outline Level</a:t>
            </a:r>
            <a:endParaRPr b="0" lang="en-GB"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333" name="流程图: 离页连接符 6"/>
          <p:cNvSpPr/>
          <p:nvPr/>
        </p:nvSpPr>
        <p:spPr>
          <a:xfrm rot="16200000">
            <a:off x="82080" y="172800"/>
            <a:ext cx="508320" cy="672480"/>
          </a:xfrm>
          <a:prstGeom prst="flowChartOffpageConnector">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p:style>
      </p:sp>
      <p:pic>
        <p:nvPicPr>
          <p:cNvPr id="334" name="图片 7" descr=""/>
          <p:cNvPicPr/>
          <p:nvPr/>
        </p:nvPicPr>
        <p:blipFill>
          <a:blip r:embed="rId3"/>
          <a:stretch/>
        </p:blipFill>
        <p:spPr>
          <a:xfrm>
            <a:off x="10228320" y="225360"/>
            <a:ext cx="1864800" cy="537120"/>
          </a:xfrm>
          <a:prstGeom prst="rect">
            <a:avLst/>
          </a:prstGeom>
          <a:ln w="0">
            <a:noFill/>
          </a:ln>
        </p:spPr>
      </p:pic>
      <p:sp>
        <p:nvSpPr>
          <p:cNvPr id="335" name="矩形 8"/>
          <p:cNvSpPr/>
          <p:nvPr/>
        </p:nvSpPr>
        <p:spPr>
          <a:xfrm>
            <a:off x="0" y="6502320"/>
            <a:ext cx="12191400" cy="354960"/>
          </a:xfrm>
          <a:prstGeom prst="rect">
            <a:avLst/>
          </a:prstGeom>
          <a:solidFill>
            <a:schemeClr val="accent1">
              <a:alpha val="80000"/>
            </a:schemeClr>
          </a:solidFill>
          <a:ln>
            <a:noFill/>
          </a:ln>
          <a:effectLst>
            <a:outerShdw blurRad="50760" dir="16200000" dist="381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grpSp>
        <p:nvGrpSpPr>
          <p:cNvPr id="336" name="组合 12"/>
          <p:cNvGrpSpPr/>
          <p:nvPr/>
        </p:nvGrpSpPr>
        <p:grpSpPr>
          <a:xfrm>
            <a:off x="4100040" y="822600"/>
            <a:ext cx="3990960" cy="5542560"/>
            <a:chOff x="4100040" y="822600"/>
            <a:chExt cx="3990960" cy="5542560"/>
          </a:xfrm>
        </p:grpSpPr>
        <p:sp>
          <p:nvSpPr>
            <p:cNvPr id="337" name="矩形: 圆角 13"/>
            <p:cNvSpPr/>
            <p:nvPr/>
          </p:nvSpPr>
          <p:spPr>
            <a:xfrm>
              <a:off x="4100040" y="822600"/>
              <a:ext cx="3990960" cy="5542560"/>
            </a:xfrm>
            <a:prstGeom prst="roundRect">
              <a:avLst>
                <a:gd name="adj" fmla="val 1319"/>
              </a:avLst>
            </a:prstGeom>
            <a:solidFill>
              <a:schemeClr val="bg1"/>
            </a:solidFill>
            <a:ln>
              <a:noFill/>
            </a:ln>
            <a:effectLst>
              <a:outerShdw algn="ctr" blurRad="317520" dir="5400000" dist="5076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338" name="矩形 14"/>
            <p:cNvSpPr/>
            <p:nvPr/>
          </p:nvSpPr>
          <p:spPr>
            <a:xfrm rot="16200000">
              <a:off x="5625360" y="1806840"/>
              <a:ext cx="939960" cy="3990960"/>
            </a:xfrm>
            <a:prstGeom prst="rect">
              <a:avLst/>
            </a:prstGeom>
            <a:solidFill>
              <a:schemeClr val="accent1"/>
            </a:solidFill>
            <a:ln w="0">
              <a:noFill/>
            </a:ln>
            <a:effectLst>
              <a:outerShdw algn="ctr" blurRad="254160" dir="5400000" dist="50760" rotWithShape="0">
                <a:srgbClr val="000000">
                  <a:alpha val="25000"/>
                </a:srgbClr>
              </a:outerShdw>
            </a:effectLst>
          </p:spPr>
          <p:style>
            <a:lnRef idx="2">
              <a:schemeClr val="accent1">
                <a:shade val="50000"/>
              </a:schemeClr>
            </a:lnRef>
            <a:fillRef idx="1">
              <a:schemeClr val="accent1"/>
            </a:fillRef>
            <a:effectRef idx="0">
              <a:schemeClr val="accent1"/>
            </a:effectRef>
            <a:fontRef idx="minor"/>
          </p:style>
        </p:sp>
        <p:sp>
          <p:nvSpPr>
            <p:cNvPr id="339" name="椭圆 15"/>
            <p:cNvSpPr/>
            <p:nvPr/>
          </p:nvSpPr>
          <p:spPr>
            <a:xfrm>
              <a:off x="5395680" y="1456920"/>
              <a:ext cx="1399680" cy="139968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sp>
        <p:nvSpPr>
          <p:cNvPr id="3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GB" sz="4400" spc="-1" strike="noStrike">
                <a:latin typeface="Arial"/>
              </a:rPr>
              <a:t>Click to edit the title text format</a:t>
            </a:r>
            <a:endParaRPr b="0" lang="en-GB" sz="4400" spc="-1" strike="noStrike">
              <a:latin typeface="Arial"/>
            </a:endParaRPr>
          </a:p>
        </p:txBody>
      </p:sp>
      <p:sp>
        <p:nvSpPr>
          <p:cNvPr id="34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GB" sz="3200" spc="-1" strike="noStrike">
                <a:latin typeface="Arial"/>
              </a:rPr>
              <a:t>Click to edit the outline text format</a:t>
            </a:r>
            <a:endParaRPr b="0" lang="en-GB" sz="3200" spc="-1" strike="noStrike">
              <a:latin typeface="Arial"/>
            </a:endParaRPr>
          </a:p>
          <a:p>
            <a:pPr lvl="1" marL="864000" indent="-324000">
              <a:spcBef>
                <a:spcPts val="1134"/>
              </a:spcBef>
              <a:buClr>
                <a:srgbClr val="000000"/>
              </a:buClr>
              <a:buSzPct val="75000"/>
              <a:buFont typeface="Symbol" charset="2"/>
              <a:buChar char=""/>
            </a:pPr>
            <a:r>
              <a:rPr b="0" lang="en-GB" sz="2800" spc="-1" strike="noStrike">
                <a:latin typeface="Arial"/>
              </a:rPr>
              <a:t>Second Outline Level</a:t>
            </a:r>
            <a:endParaRPr b="0" lang="en-GB" sz="2800" spc="-1" strike="noStrike">
              <a:latin typeface="Arial"/>
            </a:endParaRPr>
          </a:p>
          <a:p>
            <a:pPr lvl="2" marL="1296000" indent="-288000">
              <a:spcBef>
                <a:spcPts val="850"/>
              </a:spcBef>
              <a:buClr>
                <a:srgbClr val="000000"/>
              </a:buClr>
              <a:buSzPct val="45000"/>
              <a:buFont typeface="Wingdings" charset="2"/>
              <a:buChar char=""/>
            </a:pPr>
            <a:r>
              <a:rPr b="0" lang="en-GB" sz="2400" spc="-1" strike="noStrike">
                <a:latin typeface="Arial"/>
              </a:rPr>
              <a:t>Third Outline Level</a:t>
            </a:r>
            <a:endParaRPr b="0" lang="en-GB" sz="2400" spc="-1" strike="noStrike">
              <a:latin typeface="Arial"/>
            </a:endParaRPr>
          </a:p>
          <a:p>
            <a:pPr lvl="3" marL="1728000" indent="-216000">
              <a:spcBef>
                <a:spcPts val="567"/>
              </a:spcBef>
              <a:buClr>
                <a:srgbClr val="000000"/>
              </a:buClr>
              <a:buSzPct val="75000"/>
              <a:buFont typeface="Symbol" charset="2"/>
              <a:buChar char=""/>
            </a:pPr>
            <a:r>
              <a:rPr b="0" lang="en-GB" sz="2000" spc="-1" strike="noStrike">
                <a:latin typeface="Arial"/>
              </a:rPr>
              <a:t>Fourth Outline Level</a:t>
            </a:r>
            <a:endParaRPr b="0" lang="en-GB" sz="2000" spc="-1" strike="noStrike">
              <a:latin typeface="Arial"/>
            </a:endParaRPr>
          </a:p>
          <a:p>
            <a:pPr lvl="4" marL="2160000" indent="-216000">
              <a:spcBef>
                <a:spcPts val="283"/>
              </a:spcBef>
              <a:buClr>
                <a:srgbClr val="000000"/>
              </a:buClr>
              <a:buSzPct val="45000"/>
              <a:buFont typeface="Wingdings" charset="2"/>
              <a:buChar char=""/>
            </a:pPr>
            <a:r>
              <a:rPr b="0" lang="en-GB" sz="2000" spc="-1" strike="noStrike">
                <a:latin typeface="Arial"/>
              </a:rPr>
              <a:t>Fifth Outline Level</a:t>
            </a:r>
            <a:endParaRPr b="0" lang="en-GB" sz="2000" spc="-1" strike="noStrike">
              <a:latin typeface="Arial"/>
            </a:endParaRPr>
          </a:p>
          <a:p>
            <a:pPr lvl="5" marL="2592000" indent="-216000">
              <a:spcBef>
                <a:spcPts val="283"/>
              </a:spcBef>
              <a:buClr>
                <a:srgbClr val="000000"/>
              </a:buClr>
              <a:buSzPct val="45000"/>
              <a:buFont typeface="Wingdings" charset="2"/>
              <a:buChar char=""/>
            </a:pPr>
            <a:r>
              <a:rPr b="0" lang="en-GB" sz="2000" spc="-1" strike="noStrike">
                <a:latin typeface="Arial"/>
              </a:rPr>
              <a:t>Sixth Outline Level</a:t>
            </a:r>
            <a:endParaRPr b="0" lang="en-GB" sz="2000" spc="-1" strike="noStrike">
              <a:latin typeface="Arial"/>
            </a:endParaRPr>
          </a:p>
          <a:p>
            <a:pPr lvl="6" marL="3024000" indent="-216000">
              <a:spcBef>
                <a:spcPts val="283"/>
              </a:spcBef>
              <a:buClr>
                <a:srgbClr val="000000"/>
              </a:buClr>
              <a:buSzPct val="45000"/>
              <a:buFont typeface="Wingdings" charset="2"/>
              <a:buChar char=""/>
            </a:pPr>
            <a:r>
              <a:rPr b="0" lang="en-GB" sz="2000" spc="-1" strike="noStrike">
                <a:latin typeface="Arial"/>
              </a:rPr>
              <a:t>Seventh Outline Level</a:t>
            </a:r>
            <a:endParaRPr b="0" lang="en-GB"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Lst>
</p:sldMaster>
</file>

<file path=ppt/slides/_rels/slide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slideLayout" Target="../slideLayouts/slideLayout61.xml"/><Relationship Id="rId4"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61.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61.xml"/><Relationship Id="rId3"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61.xml"/><Relationship Id="rId3"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slideLayout" Target="../slideLayouts/slideLayout61.xml"/><Relationship Id="rId4"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37.xml"/><Relationship Id="rId3"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13.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slideLayout" Target="../slideLayouts/slideLayout61.xml"/>
</Relationships>
</file>

<file path=ppt/slides/_rels/slide23.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85.xml"/><Relationship Id="rId3"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4.xml"/>
</Relationships>
</file>

<file path=ppt/slides/_rels/slide25.xml.rels><?xml version="1.0" encoding="UTF-8"?>
<Relationships xmlns="http://schemas.openxmlformats.org/package/2006/relationships"><Relationship Id="rId1" Type="http://schemas.openxmlformats.org/officeDocument/2006/relationships/hyperlink" Target="https://www.classiccat.net/" TargetMode="External"/><Relationship Id="rId2" Type="http://schemas.openxmlformats.org/officeDocument/2006/relationships/slideLayout" Target="../slideLayouts/slideLayout61.xml"/><Relationship Id="rId3" Type="http://schemas.openxmlformats.org/officeDocument/2006/relationships/notesSlide" Target="../notesSlides/notesSlide25.xml"/>
</Relationships>
</file>

<file path=ppt/slides/_rels/slide26.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image" Target="../media/image30.png"/><Relationship Id="rId3" Type="http://schemas.openxmlformats.org/officeDocument/2006/relationships/slideLayout" Target="../slideLayouts/slideLayout85.xml"/><Relationship Id="rId4"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97.xml"/><Relationship Id="rId3" Type="http://schemas.openxmlformats.org/officeDocument/2006/relationships/notesSlide" Target="../notesSlides/notesSlide27.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8.xml"/>
</Relationships>
</file>

<file path=ppt/slides/_rels/slide29.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slideLayout" Target="../slideLayouts/slideLayout1.xml"/><Relationship Id="rId5" Type="http://schemas.openxmlformats.org/officeDocument/2006/relationships/notesSlide" Target="../notesSlides/notesSlide29.xml"/>
</Relationships>
</file>

<file path=ppt/slides/_rels/slide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5.xml"/><Relationship Id="rId3"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7.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37.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61.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4" name="图片占位符 4"/>
          <p:cNvSpPr/>
          <p:nvPr/>
        </p:nvSpPr>
        <p:spPr>
          <a:xfrm>
            <a:off x="0" y="0"/>
            <a:ext cx="12191400" cy="4163760"/>
          </a:xfrm>
          <a:custGeom>
            <a:avLst/>
            <a:gdLst/>
            <a:ahLst/>
            <a:rect l="l" t="t" r="r" b="b"/>
            <a:pathLst>
              <a:path w="12192000" h="4164610">
                <a:moveTo>
                  <a:pt x="0" y="0"/>
                </a:moveTo>
                <a:lnTo>
                  <a:pt x="12192000" y="0"/>
                </a:lnTo>
                <a:lnTo>
                  <a:pt x="12192000" y="4164610"/>
                </a:lnTo>
                <a:lnTo>
                  <a:pt x="12059273" y="4101500"/>
                </a:lnTo>
                <a:cubicBezTo>
                  <a:pt x="10910848" y="3617265"/>
                  <a:pt x="8671021" y="3288540"/>
                  <a:pt x="6096000" y="3288540"/>
                </a:cubicBezTo>
                <a:cubicBezTo>
                  <a:pt x="3520979" y="3288540"/>
                  <a:pt x="1281152" y="3617265"/>
                  <a:pt x="132727" y="4101500"/>
                </a:cubicBezTo>
                <a:lnTo>
                  <a:pt x="0" y="4164610"/>
                </a:lnTo>
                <a:close/>
              </a:path>
            </a:pathLst>
          </a:custGeom>
          <a:blipFill rotWithShape="0">
            <a:blip r:embed="rId1"/>
            <a:srcRect/>
            <a:stretch/>
          </a:blipFill>
          <a:ln w="0">
            <a:noFill/>
          </a:ln>
        </p:spPr>
        <p:style>
          <a:lnRef idx="0"/>
          <a:fillRef idx="0"/>
          <a:effectRef idx="0"/>
          <a:fontRef idx="minor"/>
        </p:style>
      </p:sp>
      <p:sp>
        <p:nvSpPr>
          <p:cNvPr id="385" name="任意多边形: 形状 10"/>
          <p:cNvSpPr/>
          <p:nvPr/>
        </p:nvSpPr>
        <p:spPr>
          <a:xfrm>
            <a:off x="0" y="0"/>
            <a:ext cx="12191400" cy="4163760"/>
          </a:xfrm>
          <a:custGeom>
            <a:avLst/>
            <a:gdLst/>
            <a:ahLst/>
            <a:rect l="l" t="t" r="r" b="b"/>
            <a:pathLst>
              <a:path w="12192000" h="4164610">
                <a:moveTo>
                  <a:pt x="0" y="0"/>
                </a:moveTo>
                <a:lnTo>
                  <a:pt x="12192000" y="0"/>
                </a:lnTo>
                <a:lnTo>
                  <a:pt x="12192000" y="4164610"/>
                </a:lnTo>
                <a:lnTo>
                  <a:pt x="12059273" y="4101500"/>
                </a:lnTo>
                <a:cubicBezTo>
                  <a:pt x="10910848" y="3617265"/>
                  <a:pt x="8671021" y="3288540"/>
                  <a:pt x="6096000" y="3288540"/>
                </a:cubicBezTo>
                <a:cubicBezTo>
                  <a:pt x="3520979" y="3288540"/>
                  <a:pt x="1281152" y="3617265"/>
                  <a:pt x="132727" y="4101500"/>
                </a:cubicBezTo>
                <a:lnTo>
                  <a:pt x="0" y="4164610"/>
                </a:lnTo>
                <a:close/>
              </a:path>
            </a:pathLst>
          </a:custGeom>
          <a:gradFill rotWithShape="0">
            <a:gsLst>
              <a:gs pos="25000">
                <a:srgbClr val="7e0c6e">
                  <a:alpha val="95294"/>
                </a:srgbClr>
              </a:gs>
              <a:gs pos="100000">
                <a:srgbClr val="5e0952"/>
              </a:gs>
            </a:gsLst>
            <a:lin ang="5400000"/>
          </a:gradFill>
          <a:ln>
            <a:solidFill>
              <a:srgbClr val="5d0851"/>
            </a:solidFill>
          </a:ln>
        </p:spPr>
        <p:style>
          <a:lnRef idx="2">
            <a:schemeClr val="accent1">
              <a:shade val="50000"/>
            </a:schemeClr>
          </a:lnRef>
          <a:fillRef idx="1">
            <a:schemeClr val="accent1"/>
          </a:fillRef>
          <a:effectRef idx="0">
            <a:schemeClr val="accent1"/>
          </a:effectRef>
          <a:fontRef idx="minor"/>
        </p:style>
      </p:sp>
      <p:sp>
        <p:nvSpPr>
          <p:cNvPr id="386" name="椭圆 9"/>
          <p:cNvSpPr/>
          <p:nvPr/>
        </p:nvSpPr>
        <p:spPr>
          <a:xfrm>
            <a:off x="-692280" y="3128760"/>
            <a:ext cx="13563000" cy="3106080"/>
          </a:xfrm>
          <a:prstGeom prst="ellipse">
            <a:avLst/>
          </a:prstGeom>
          <a:noFill/>
          <a:ln w="38100">
            <a:solidFill>
              <a:srgbClr val="ffffff"/>
            </a:solidFill>
          </a:ln>
        </p:spPr>
        <p:style>
          <a:lnRef idx="2">
            <a:schemeClr val="accent1">
              <a:shade val="50000"/>
            </a:schemeClr>
          </a:lnRef>
          <a:fillRef idx="1">
            <a:schemeClr val="accent1"/>
          </a:fillRef>
          <a:effectRef idx="0">
            <a:schemeClr val="accent1"/>
          </a:effectRef>
          <a:fontRef idx="minor"/>
        </p:style>
      </p:sp>
      <p:pic>
        <p:nvPicPr>
          <p:cNvPr id="387" name="图片 15" descr=""/>
          <p:cNvPicPr/>
          <p:nvPr/>
        </p:nvPicPr>
        <p:blipFill>
          <a:blip r:embed="rId2">
            <a:lum bright="70000" contrast="-70000"/>
          </a:blip>
          <a:stretch/>
        </p:blipFill>
        <p:spPr>
          <a:xfrm>
            <a:off x="4297320" y="1564200"/>
            <a:ext cx="3584160" cy="1035720"/>
          </a:xfrm>
          <a:prstGeom prst="rect">
            <a:avLst/>
          </a:prstGeom>
          <a:ln w="0">
            <a:noFill/>
          </a:ln>
        </p:spPr>
      </p:pic>
      <p:pic>
        <p:nvPicPr>
          <p:cNvPr id="388" name="图片 18" descr=""/>
          <p:cNvPicPr/>
          <p:nvPr/>
        </p:nvPicPr>
        <p:blipFill>
          <a:blip r:embed="rId3"/>
          <a:srcRect l="10920" t="28009" r="7040" b="53903"/>
          <a:stretch/>
        </p:blipFill>
        <p:spPr>
          <a:xfrm>
            <a:off x="9299520" y="6332760"/>
            <a:ext cx="2709000" cy="443160"/>
          </a:xfrm>
          <a:prstGeom prst="rect">
            <a:avLst/>
          </a:prstGeom>
          <a:ln w="0">
            <a:noFill/>
          </a:ln>
        </p:spPr>
      </p:pic>
      <p:sp>
        <p:nvSpPr>
          <p:cNvPr id="389" name="文本框 21"/>
          <p:cNvSpPr/>
          <p:nvPr/>
        </p:nvSpPr>
        <p:spPr>
          <a:xfrm>
            <a:off x="3156840" y="3863160"/>
            <a:ext cx="6382800" cy="11257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zh-CN" sz="4400" spc="-1" strike="noStrike">
                <a:solidFill>
                  <a:srgbClr val="7e0c6e"/>
                </a:solidFill>
                <a:latin typeface="Calibri"/>
                <a:ea typeface="DejaVu Sans"/>
              </a:rPr>
              <a:t>实习实训项目汇报</a:t>
            </a:r>
            <a:endParaRPr b="0" lang="en-GB" sz="4400" spc="-1" strike="noStrike">
              <a:latin typeface="Arial"/>
            </a:endParaRPr>
          </a:p>
          <a:p>
            <a:pPr>
              <a:lnSpc>
                <a:spcPct val="100000"/>
              </a:lnSpc>
              <a:buNone/>
            </a:pPr>
            <a:r>
              <a:rPr b="1" lang="en-US" sz="2400" spc="-1" strike="noStrike">
                <a:solidFill>
                  <a:srgbClr val="7e0c6e"/>
                </a:solidFill>
                <a:latin typeface="Calibri"/>
                <a:ea typeface="DejaVu Sans"/>
              </a:rPr>
              <a:t>Music_neo4j——</a:t>
            </a:r>
            <a:r>
              <a:rPr b="1" lang="zh-CN" sz="2400" spc="-1" strike="noStrike">
                <a:solidFill>
                  <a:srgbClr val="7e0c6e"/>
                </a:solidFill>
                <a:latin typeface="Calibri"/>
                <a:ea typeface="DejaVu Sans"/>
              </a:rPr>
              <a:t>基于知识图谱的问答系统</a:t>
            </a:r>
            <a:endParaRPr b="0" lang="en-GB" sz="2400" spc="-1" strike="noStrike">
              <a:latin typeface="Arial"/>
            </a:endParaRPr>
          </a:p>
        </p:txBody>
      </p:sp>
      <p:sp>
        <p:nvSpPr>
          <p:cNvPr id="390" name="等腰三角形 25"/>
          <p:cNvSpPr/>
          <p:nvPr/>
        </p:nvSpPr>
        <p:spPr>
          <a:xfrm flipV="1">
            <a:off x="5988960" y="5037840"/>
            <a:ext cx="200520" cy="140400"/>
          </a:xfrm>
          <a:prstGeom prst="triangle">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391" name="文本框 27"/>
          <p:cNvSpPr/>
          <p:nvPr/>
        </p:nvSpPr>
        <p:spPr>
          <a:xfrm>
            <a:off x="3906720" y="5329800"/>
            <a:ext cx="4365000" cy="8974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spcBef>
                <a:spcPts val="601"/>
              </a:spcBef>
              <a:buNone/>
            </a:pPr>
            <a:r>
              <a:rPr b="1" lang="zh-CN" sz="2400" spc="-1" strike="noStrike">
                <a:solidFill>
                  <a:srgbClr val="808080"/>
                </a:solidFill>
                <a:latin typeface="微软雅黑 Light"/>
                <a:ea typeface="微软雅黑 Light"/>
              </a:rPr>
              <a:t>第</a:t>
            </a:r>
            <a:r>
              <a:rPr b="1" lang="en-US" sz="2400" spc="-1" strike="noStrike">
                <a:solidFill>
                  <a:srgbClr val="808080"/>
                </a:solidFill>
                <a:latin typeface="微软雅黑 Light"/>
                <a:ea typeface="微软雅黑 Light"/>
              </a:rPr>
              <a:t>21</a:t>
            </a:r>
            <a:r>
              <a:rPr b="1" lang="zh-CN" sz="2400" spc="-1" strike="noStrike">
                <a:solidFill>
                  <a:srgbClr val="808080"/>
                </a:solidFill>
                <a:latin typeface="微软雅黑 Light"/>
                <a:ea typeface="微软雅黑 Light"/>
              </a:rPr>
              <a:t>组</a:t>
            </a:r>
            <a:endParaRPr b="0" lang="en-GB" sz="2400" spc="-1" strike="noStrike">
              <a:latin typeface="Arial"/>
            </a:endParaRPr>
          </a:p>
          <a:p>
            <a:pPr algn="ctr">
              <a:lnSpc>
                <a:spcPct val="100000"/>
              </a:lnSpc>
              <a:spcBef>
                <a:spcPts val="601"/>
              </a:spcBef>
              <a:buNone/>
            </a:pPr>
            <a:r>
              <a:rPr b="1" lang="zh-CN" sz="2400" spc="-1" strike="noStrike">
                <a:solidFill>
                  <a:srgbClr val="808080"/>
                </a:solidFill>
                <a:latin typeface="微软雅黑 Light"/>
                <a:ea typeface="微软雅黑 Light"/>
              </a:rPr>
              <a:t>王浩  徐昕  祝天智 </a:t>
            </a:r>
            <a:endParaRPr b="0" lang="en-GB" sz="24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2" name="文本框 4"/>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项目工作流</a:t>
            </a:r>
            <a:endParaRPr b="0" lang="en-GB" sz="3200" spc="-1" strike="noStrike">
              <a:latin typeface="Arial"/>
            </a:endParaRPr>
          </a:p>
        </p:txBody>
      </p:sp>
      <p:sp>
        <p:nvSpPr>
          <p:cNvPr id="463" name=""/>
          <p:cNvSpPr/>
          <p:nvPr/>
        </p:nvSpPr>
        <p:spPr>
          <a:xfrm>
            <a:off x="720000" y="108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1. </a:t>
            </a:r>
            <a:r>
              <a:rPr b="0" lang="zh-CN" sz="1800" spc="-1" strike="noStrike">
                <a:solidFill>
                  <a:srgbClr val="000000"/>
                </a:solidFill>
                <a:latin typeface="Arial"/>
                <a:ea typeface="DejaVu Sans"/>
              </a:rPr>
              <a:t>搜集资料构建音乐家关系</a:t>
            </a:r>
            <a:endParaRPr b="0" lang="en-GB" sz="1800" spc="-1" strike="noStrike">
              <a:latin typeface="Arial"/>
            </a:endParaRPr>
          </a:p>
        </p:txBody>
      </p:sp>
      <p:sp>
        <p:nvSpPr>
          <p:cNvPr id="464" name=""/>
          <p:cNvSpPr/>
          <p:nvPr/>
        </p:nvSpPr>
        <p:spPr>
          <a:xfrm>
            <a:off x="3240000" y="108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2. </a:t>
            </a:r>
            <a:r>
              <a:rPr b="0" lang="zh-CN" sz="1800" spc="-1" strike="noStrike">
                <a:solidFill>
                  <a:srgbClr val="000000"/>
                </a:solidFill>
                <a:latin typeface="Arial"/>
                <a:ea typeface="DejaVu Sans"/>
              </a:rPr>
              <a:t>去专门网站爬取音乐家作品</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5" name="文本框 20"/>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项目工作流</a:t>
            </a:r>
            <a:endParaRPr b="0" lang="en-GB" sz="3200" spc="-1" strike="noStrike">
              <a:latin typeface="Arial"/>
            </a:endParaRPr>
          </a:p>
        </p:txBody>
      </p:sp>
      <p:sp>
        <p:nvSpPr>
          <p:cNvPr id="466" name=""/>
          <p:cNvSpPr/>
          <p:nvPr/>
        </p:nvSpPr>
        <p:spPr>
          <a:xfrm>
            <a:off x="720000" y="108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1. </a:t>
            </a:r>
            <a:r>
              <a:rPr b="0" lang="zh-CN" sz="1800" spc="-1" strike="noStrike">
                <a:solidFill>
                  <a:srgbClr val="000000"/>
                </a:solidFill>
                <a:latin typeface="Arial"/>
                <a:ea typeface="DejaVu Sans"/>
              </a:rPr>
              <a:t>搜集资料构建音乐家关系</a:t>
            </a:r>
            <a:endParaRPr b="0" lang="en-GB" sz="1800" spc="-1" strike="noStrike">
              <a:latin typeface="Arial"/>
            </a:endParaRPr>
          </a:p>
        </p:txBody>
      </p:sp>
      <p:sp>
        <p:nvSpPr>
          <p:cNvPr id="467" name=""/>
          <p:cNvSpPr/>
          <p:nvPr/>
        </p:nvSpPr>
        <p:spPr>
          <a:xfrm>
            <a:off x="3240000" y="108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2. </a:t>
            </a:r>
            <a:r>
              <a:rPr b="0" lang="zh-CN" sz="1800" spc="-1" strike="noStrike">
                <a:solidFill>
                  <a:srgbClr val="000000"/>
                </a:solidFill>
                <a:latin typeface="Arial"/>
                <a:ea typeface="DejaVu Sans"/>
              </a:rPr>
              <a:t>去专门网站爬取音乐家作品</a:t>
            </a:r>
            <a:endParaRPr b="0" lang="en-GB" sz="1800" spc="-1" strike="noStrike">
              <a:latin typeface="Arial"/>
            </a:endParaRPr>
          </a:p>
        </p:txBody>
      </p:sp>
      <p:sp>
        <p:nvSpPr>
          <p:cNvPr id="468" name=""/>
          <p:cNvSpPr/>
          <p:nvPr/>
        </p:nvSpPr>
        <p:spPr>
          <a:xfrm>
            <a:off x="5546520" y="1080000"/>
            <a:ext cx="2553120" cy="3157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GB" sz="1600" spc="-1" strike="noStrike">
                <a:latin typeface="Arial"/>
              </a:rPr>
              <a:t>https://www.classiccat.net/</a:t>
            </a:r>
            <a:endParaRPr b="0" lang="en-GB" sz="1600" spc="-1" strike="noStrike">
              <a:latin typeface="Arial"/>
            </a:endParaRPr>
          </a:p>
        </p:txBody>
      </p:sp>
      <p:pic>
        <p:nvPicPr>
          <p:cNvPr id="469" name="" descr=""/>
          <p:cNvPicPr/>
          <p:nvPr/>
        </p:nvPicPr>
        <p:blipFill>
          <a:blip r:embed="rId1"/>
          <a:stretch/>
        </p:blipFill>
        <p:spPr>
          <a:xfrm>
            <a:off x="531720" y="2117880"/>
            <a:ext cx="4499640" cy="4292640"/>
          </a:xfrm>
          <a:prstGeom prst="rect">
            <a:avLst/>
          </a:prstGeom>
          <a:ln w="0">
            <a:noFill/>
          </a:ln>
        </p:spPr>
      </p:pic>
      <p:pic>
        <p:nvPicPr>
          <p:cNvPr id="470" name="" descr=""/>
          <p:cNvPicPr/>
          <p:nvPr/>
        </p:nvPicPr>
        <p:blipFill>
          <a:blip r:embed="rId2"/>
          <a:stretch/>
        </p:blipFill>
        <p:spPr>
          <a:xfrm>
            <a:off x="5580000" y="1620000"/>
            <a:ext cx="5579640" cy="472788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1" name="文本框 5"/>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项目工作流</a:t>
            </a:r>
            <a:endParaRPr b="0" lang="en-GB" sz="3200" spc="-1" strike="noStrike">
              <a:latin typeface="Arial"/>
            </a:endParaRPr>
          </a:p>
        </p:txBody>
      </p:sp>
      <p:sp>
        <p:nvSpPr>
          <p:cNvPr id="472" name=""/>
          <p:cNvSpPr/>
          <p:nvPr/>
        </p:nvSpPr>
        <p:spPr>
          <a:xfrm>
            <a:off x="720000" y="108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1. </a:t>
            </a:r>
            <a:r>
              <a:rPr b="0" lang="zh-CN" sz="1800" spc="-1" strike="noStrike">
                <a:solidFill>
                  <a:srgbClr val="000000"/>
                </a:solidFill>
                <a:latin typeface="Arial"/>
                <a:ea typeface="DejaVu Sans"/>
              </a:rPr>
              <a:t>搜集资料构建音乐家关系</a:t>
            </a:r>
            <a:endParaRPr b="0" lang="en-GB" sz="1800" spc="-1" strike="noStrike">
              <a:latin typeface="Arial"/>
            </a:endParaRPr>
          </a:p>
        </p:txBody>
      </p:sp>
      <p:sp>
        <p:nvSpPr>
          <p:cNvPr id="473" name=""/>
          <p:cNvSpPr/>
          <p:nvPr/>
        </p:nvSpPr>
        <p:spPr>
          <a:xfrm>
            <a:off x="3240000" y="108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2. </a:t>
            </a:r>
            <a:r>
              <a:rPr b="0" lang="zh-CN" sz="1800" spc="-1" strike="noStrike">
                <a:solidFill>
                  <a:srgbClr val="000000"/>
                </a:solidFill>
                <a:latin typeface="Arial"/>
                <a:ea typeface="DejaVu Sans"/>
              </a:rPr>
              <a:t>去专门网站爬取音乐家作品</a:t>
            </a:r>
            <a:endParaRPr b="0" lang="en-GB" sz="1800" spc="-1" strike="noStrike">
              <a:latin typeface="Arial"/>
            </a:endParaRPr>
          </a:p>
        </p:txBody>
      </p:sp>
      <p:sp>
        <p:nvSpPr>
          <p:cNvPr id="474" name=""/>
          <p:cNvSpPr/>
          <p:nvPr/>
        </p:nvSpPr>
        <p:spPr>
          <a:xfrm>
            <a:off x="5760000" y="1080000"/>
            <a:ext cx="2159640" cy="899640"/>
          </a:xfrm>
          <a:custGeom>
            <a:avLst/>
            <a:gdLst/>
            <a:ahLst/>
            <a:rect l="l" t="t" r="r" b="b"/>
            <a:pathLst>
              <a:path w="51828" h="21600">
                <a:moveTo>
                  <a:pt x="3600" y="0"/>
                </a:moveTo>
                <a:arcTo wR="3600" hR="3600" stAng="16200000" swAng="-5400000"/>
                <a:lnTo>
                  <a:pt x="0" y="18000"/>
                </a:lnTo>
                <a:arcTo wR="3600" hR="3600" stAng="10800000" swAng="-5400000"/>
                <a:lnTo>
                  <a:pt x="48228" y="21600"/>
                </a:lnTo>
                <a:arcTo wR="26628" hR="3600" stAng="5400000" swAng="5400000"/>
                <a:lnTo>
                  <a:pt x="21600" y="3600"/>
                </a:lnTo>
                <a:arcTo wR="26628"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3. </a:t>
            </a:r>
            <a:r>
              <a:rPr b="0" lang="zh-CN" sz="1800" spc="-1" strike="noStrike">
                <a:solidFill>
                  <a:srgbClr val="000000"/>
                </a:solidFill>
                <a:latin typeface="Arial"/>
                <a:ea typeface="DejaVu Sans"/>
              </a:rPr>
              <a:t>用作品和音乐家的资料搭建前端</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5" name="文本框 7"/>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项目工作流</a:t>
            </a:r>
            <a:endParaRPr b="0" lang="en-GB" sz="3200" spc="-1" strike="noStrike">
              <a:latin typeface="Arial"/>
            </a:endParaRPr>
          </a:p>
        </p:txBody>
      </p:sp>
      <p:sp>
        <p:nvSpPr>
          <p:cNvPr id="476" name=""/>
          <p:cNvSpPr/>
          <p:nvPr/>
        </p:nvSpPr>
        <p:spPr>
          <a:xfrm>
            <a:off x="720000" y="108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1. </a:t>
            </a:r>
            <a:r>
              <a:rPr b="0" lang="zh-CN" sz="1800" spc="-1" strike="noStrike">
                <a:solidFill>
                  <a:srgbClr val="000000"/>
                </a:solidFill>
                <a:latin typeface="Arial"/>
                <a:ea typeface="DejaVu Sans"/>
              </a:rPr>
              <a:t>搜集资料构建音乐家关系</a:t>
            </a:r>
            <a:endParaRPr b="0" lang="en-GB" sz="1800" spc="-1" strike="noStrike">
              <a:latin typeface="Arial"/>
            </a:endParaRPr>
          </a:p>
        </p:txBody>
      </p:sp>
      <p:sp>
        <p:nvSpPr>
          <p:cNvPr id="477" name=""/>
          <p:cNvSpPr/>
          <p:nvPr/>
        </p:nvSpPr>
        <p:spPr>
          <a:xfrm>
            <a:off x="3240000" y="108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2. </a:t>
            </a:r>
            <a:r>
              <a:rPr b="0" lang="zh-CN" sz="1800" spc="-1" strike="noStrike">
                <a:solidFill>
                  <a:srgbClr val="000000"/>
                </a:solidFill>
                <a:latin typeface="Arial"/>
                <a:ea typeface="DejaVu Sans"/>
              </a:rPr>
              <a:t>去专门网站爬取音乐家作品</a:t>
            </a:r>
            <a:endParaRPr b="0" lang="en-GB" sz="1800" spc="-1" strike="noStrike">
              <a:latin typeface="Arial"/>
            </a:endParaRPr>
          </a:p>
        </p:txBody>
      </p:sp>
      <p:sp>
        <p:nvSpPr>
          <p:cNvPr id="478" name=""/>
          <p:cNvSpPr/>
          <p:nvPr/>
        </p:nvSpPr>
        <p:spPr>
          <a:xfrm>
            <a:off x="5760000" y="1080000"/>
            <a:ext cx="2159640" cy="899640"/>
          </a:xfrm>
          <a:custGeom>
            <a:avLst/>
            <a:gdLst/>
            <a:ahLst/>
            <a:rect l="l" t="t" r="r" b="b"/>
            <a:pathLst>
              <a:path w="51828" h="21600">
                <a:moveTo>
                  <a:pt x="3600" y="0"/>
                </a:moveTo>
                <a:arcTo wR="3600" hR="3600" stAng="16200000" swAng="-5400000"/>
                <a:lnTo>
                  <a:pt x="0" y="18000"/>
                </a:lnTo>
                <a:arcTo wR="3600" hR="3600" stAng="10800000" swAng="-5400000"/>
                <a:lnTo>
                  <a:pt x="48228" y="21600"/>
                </a:lnTo>
                <a:arcTo wR="26628" hR="3600" stAng="5400000" swAng="5400000"/>
                <a:lnTo>
                  <a:pt x="21600" y="3600"/>
                </a:lnTo>
                <a:arcTo wR="26628"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3. </a:t>
            </a:r>
            <a:r>
              <a:rPr b="0" lang="zh-CN" sz="1800" spc="-1" strike="noStrike">
                <a:solidFill>
                  <a:srgbClr val="000000"/>
                </a:solidFill>
                <a:latin typeface="Arial"/>
                <a:ea typeface="DejaVu Sans"/>
              </a:rPr>
              <a:t>用作品和音乐家的资料搭建前端</a:t>
            </a:r>
            <a:endParaRPr b="0" lang="en-GB" sz="1800" spc="-1" strike="noStrike">
              <a:latin typeface="Arial"/>
            </a:endParaRPr>
          </a:p>
        </p:txBody>
      </p:sp>
      <p:pic>
        <p:nvPicPr>
          <p:cNvPr id="479" name="" descr=""/>
          <p:cNvPicPr/>
          <p:nvPr/>
        </p:nvPicPr>
        <p:blipFill>
          <a:blip r:embed="rId1"/>
          <a:stretch/>
        </p:blipFill>
        <p:spPr>
          <a:xfrm>
            <a:off x="540000" y="798120"/>
            <a:ext cx="10979640" cy="568152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0" name="文本框 12"/>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项目工作流</a:t>
            </a:r>
            <a:endParaRPr b="0" lang="en-GB" sz="3200" spc="-1" strike="noStrike">
              <a:latin typeface="Arial"/>
            </a:endParaRPr>
          </a:p>
        </p:txBody>
      </p:sp>
      <p:sp>
        <p:nvSpPr>
          <p:cNvPr id="481" name=""/>
          <p:cNvSpPr/>
          <p:nvPr/>
        </p:nvSpPr>
        <p:spPr>
          <a:xfrm>
            <a:off x="720000" y="144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1. </a:t>
            </a:r>
            <a:r>
              <a:rPr b="0" lang="zh-CN" sz="1800" spc="-1" strike="noStrike">
                <a:solidFill>
                  <a:srgbClr val="000000"/>
                </a:solidFill>
                <a:latin typeface="Arial"/>
                <a:ea typeface="DejaVu Sans"/>
              </a:rPr>
              <a:t>搜集资料构建音乐家关系</a:t>
            </a:r>
            <a:endParaRPr b="0" lang="en-GB" sz="1800" spc="-1" strike="noStrike">
              <a:latin typeface="Arial"/>
            </a:endParaRPr>
          </a:p>
        </p:txBody>
      </p:sp>
      <p:sp>
        <p:nvSpPr>
          <p:cNvPr id="482" name=""/>
          <p:cNvSpPr/>
          <p:nvPr/>
        </p:nvSpPr>
        <p:spPr>
          <a:xfrm>
            <a:off x="3240000" y="144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2. </a:t>
            </a:r>
            <a:r>
              <a:rPr b="0" lang="zh-CN" sz="1800" spc="-1" strike="noStrike">
                <a:solidFill>
                  <a:srgbClr val="000000"/>
                </a:solidFill>
                <a:latin typeface="Arial"/>
                <a:ea typeface="DejaVu Sans"/>
              </a:rPr>
              <a:t>去专门网站爬取音乐家作品</a:t>
            </a:r>
            <a:endParaRPr b="0" lang="en-GB" sz="1800" spc="-1" strike="noStrike">
              <a:latin typeface="Arial"/>
            </a:endParaRPr>
          </a:p>
        </p:txBody>
      </p:sp>
      <p:sp>
        <p:nvSpPr>
          <p:cNvPr id="483" name=""/>
          <p:cNvSpPr/>
          <p:nvPr/>
        </p:nvSpPr>
        <p:spPr>
          <a:xfrm>
            <a:off x="5760000" y="1440000"/>
            <a:ext cx="2159640" cy="899640"/>
          </a:xfrm>
          <a:custGeom>
            <a:avLst/>
            <a:gdLst/>
            <a:ahLst/>
            <a:rect l="l" t="t" r="r" b="b"/>
            <a:pathLst>
              <a:path w="51828" h="21600">
                <a:moveTo>
                  <a:pt x="3600" y="0"/>
                </a:moveTo>
                <a:arcTo wR="3600" hR="3600" stAng="16200000" swAng="-5400000"/>
                <a:lnTo>
                  <a:pt x="0" y="18000"/>
                </a:lnTo>
                <a:arcTo wR="3600" hR="3600" stAng="10800000" swAng="-5400000"/>
                <a:lnTo>
                  <a:pt x="48228" y="21600"/>
                </a:lnTo>
                <a:arcTo wR="26628" hR="3600" stAng="5400000" swAng="5400000"/>
                <a:lnTo>
                  <a:pt x="21600" y="3600"/>
                </a:lnTo>
                <a:arcTo wR="26628"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3. </a:t>
            </a:r>
            <a:r>
              <a:rPr b="0" lang="zh-CN" sz="1800" spc="-1" strike="noStrike">
                <a:solidFill>
                  <a:srgbClr val="000000"/>
                </a:solidFill>
                <a:latin typeface="Arial"/>
                <a:ea typeface="DejaVu Sans"/>
              </a:rPr>
              <a:t>用作品和音乐家的资料搭建前端</a:t>
            </a:r>
            <a:endParaRPr b="0" lang="en-GB" sz="1800" spc="-1" strike="noStrike">
              <a:latin typeface="Arial"/>
            </a:endParaRPr>
          </a:p>
        </p:txBody>
      </p:sp>
      <p:sp>
        <p:nvSpPr>
          <p:cNvPr id="484" name=""/>
          <p:cNvSpPr/>
          <p:nvPr/>
        </p:nvSpPr>
        <p:spPr>
          <a:xfrm>
            <a:off x="5760360" y="1440360"/>
            <a:ext cx="2159640" cy="899640"/>
          </a:xfrm>
          <a:custGeom>
            <a:avLst/>
            <a:gdLst/>
            <a:ahLst/>
            <a:rect l="l" t="t" r="r" b="b"/>
            <a:pathLst>
              <a:path w="51828" h="21600">
                <a:moveTo>
                  <a:pt x="3600" y="0"/>
                </a:moveTo>
                <a:arcTo wR="3600" hR="3600" stAng="16200000" swAng="-5400000"/>
                <a:lnTo>
                  <a:pt x="0" y="18000"/>
                </a:lnTo>
                <a:arcTo wR="3600" hR="3600" stAng="10800000" swAng="-5400000"/>
                <a:lnTo>
                  <a:pt x="48228" y="21600"/>
                </a:lnTo>
                <a:arcTo wR="26628" hR="3600" stAng="5400000" swAng="5400000"/>
                <a:lnTo>
                  <a:pt x="21600" y="3600"/>
                </a:lnTo>
                <a:arcTo wR="26628"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3. </a:t>
            </a:r>
            <a:r>
              <a:rPr b="0" lang="zh-CN" sz="1800" spc="-1" strike="noStrike">
                <a:solidFill>
                  <a:srgbClr val="000000"/>
                </a:solidFill>
                <a:latin typeface="Arial"/>
                <a:ea typeface="DejaVu Sans"/>
              </a:rPr>
              <a:t>用作品和音乐家的资料搭建前端</a:t>
            </a:r>
            <a:endParaRPr b="0" lang="en-GB" sz="1800" spc="-1" strike="noStrike">
              <a:latin typeface="Arial"/>
            </a:endParaRPr>
          </a:p>
        </p:txBody>
      </p:sp>
      <p:sp>
        <p:nvSpPr>
          <p:cNvPr id="485" name=""/>
          <p:cNvSpPr/>
          <p:nvPr/>
        </p:nvSpPr>
        <p:spPr>
          <a:xfrm>
            <a:off x="8460000" y="1440000"/>
            <a:ext cx="3239640" cy="899640"/>
          </a:xfrm>
          <a:custGeom>
            <a:avLst/>
            <a:gdLst/>
            <a:ahLst/>
            <a:rect l="l" t="t" r="r" b="b"/>
            <a:pathLst>
              <a:path w="77738" h="21600">
                <a:moveTo>
                  <a:pt x="3600" y="0"/>
                </a:moveTo>
                <a:arcTo wR="3600" hR="3600" stAng="16200000" swAng="-5400000"/>
                <a:lnTo>
                  <a:pt x="0" y="18000"/>
                </a:lnTo>
                <a:arcTo wR="3600" hR="3600" stAng="10800000" swAng="-5400000"/>
                <a:lnTo>
                  <a:pt x="74138" y="21600"/>
                </a:lnTo>
                <a:arcTo wR="52538" hR="3600" stAng="5400000" swAng="5400000"/>
                <a:lnTo>
                  <a:pt x="21600" y="3600"/>
                </a:lnTo>
                <a:arcTo wR="52538"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4. </a:t>
            </a:r>
            <a:r>
              <a:rPr b="0" lang="zh-CN" sz="1800" spc="-1" strike="noStrike">
                <a:solidFill>
                  <a:srgbClr val="000000"/>
                </a:solidFill>
                <a:latin typeface="Arial"/>
                <a:ea typeface="DejaVu Sans"/>
              </a:rPr>
              <a:t>根据</a:t>
            </a:r>
            <a:r>
              <a:rPr b="0" lang="en-GB" sz="1800" spc="-1" strike="noStrike">
                <a:solidFill>
                  <a:srgbClr val="000000"/>
                </a:solidFill>
                <a:latin typeface="Arial"/>
                <a:ea typeface="DejaVu Sans"/>
              </a:rPr>
              <a:t>cypher mode or question mode</a:t>
            </a:r>
            <a:r>
              <a:rPr b="0" lang="zh-CN" sz="1800" spc="-1" strike="noStrike">
                <a:solidFill>
                  <a:srgbClr val="000000"/>
                </a:solidFill>
                <a:latin typeface="Arial"/>
                <a:ea typeface="DejaVu Sans"/>
              </a:rPr>
              <a:t>进行不同处理</a:t>
            </a:r>
            <a:endParaRPr b="0" lang="en-GB" sz="1800" spc="-1" strike="noStrike">
              <a:latin typeface="Arial"/>
            </a:endParaRPr>
          </a:p>
        </p:txBody>
      </p:sp>
      <p:sp>
        <p:nvSpPr>
          <p:cNvPr id="486" name=""/>
          <p:cNvSpPr/>
          <p:nvPr/>
        </p:nvSpPr>
        <p:spPr>
          <a:xfrm>
            <a:off x="2700000" y="1800000"/>
            <a:ext cx="539640" cy="179640"/>
          </a:xfrm>
          <a:custGeom>
            <a:avLst/>
            <a:gdLst/>
            <a:ahLst/>
            <a:rect l="l" t="t" r="r" b="b"/>
            <a:pathLst>
              <a:path w="21600" h="21600">
                <a:moveTo>
                  <a:pt x="0" y="10800"/>
                </a:moveTo>
                <a:lnTo>
                  <a:pt x="14376" y="10800"/>
                </a:lnTo>
                <a:lnTo>
                  <a:pt x="14376" y="0"/>
                </a:lnTo>
                <a:lnTo>
                  <a:pt x="21600" y="10800"/>
                </a:lnTo>
                <a:lnTo>
                  <a:pt x="14376" y="21600"/>
                </a:lnTo>
                <a:lnTo>
                  <a:pt x="14376" y="10800"/>
                </a:lnTo>
                <a:lnTo>
                  <a:pt x="0" y="10800"/>
                </a:lnTo>
                <a:close/>
              </a:path>
            </a:pathLst>
          </a:custGeom>
          <a:noFill/>
          <a:ln w="0">
            <a:solidFill>
              <a:srgbClr val="3465a4"/>
            </a:solidFill>
          </a:ln>
        </p:spPr>
        <p:style>
          <a:lnRef idx="0"/>
          <a:fillRef idx="0"/>
          <a:effectRef idx="0"/>
          <a:fontRef idx="minor"/>
        </p:style>
      </p:sp>
      <p:sp>
        <p:nvSpPr>
          <p:cNvPr id="487" name=""/>
          <p:cNvSpPr/>
          <p:nvPr/>
        </p:nvSpPr>
        <p:spPr>
          <a:xfrm>
            <a:off x="5220000" y="1800000"/>
            <a:ext cx="539640" cy="179640"/>
          </a:xfrm>
          <a:custGeom>
            <a:avLst/>
            <a:gdLst/>
            <a:ahLst/>
            <a:rect l="l" t="t" r="r" b="b"/>
            <a:pathLst>
              <a:path w="21600" h="21600">
                <a:moveTo>
                  <a:pt x="0" y="10800"/>
                </a:moveTo>
                <a:lnTo>
                  <a:pt x="14376" y="10800"/>
                </a:lnTo>
                <a:lnTo>
                  <a:pt x="14376" y="0"/>
                </a:lnTo>
                <a:lnTo>
                  <a:pt x="21600" y="10800"/>
                </a:lnTo>
                <a:lnTo>
                  <a:pt x="14376" y="21600"/>
                </a:lnTo>
                <a:lnTo>
                  <a:pt x="14376" y="10800"/>
                </a:lnTo>
                <a:lnTo>
                  <a:pt x="0" y="10800"/>
                </a:lnTo>
                <a:close/>
              </a:path>
            </a:pathLst>
          </a:custGeom>
          <a:noFill/>
          <a:ln w="0">
            <a:solidFill>
              <a:srgbClr val="3465a4"/>
            </a:solidFill>
          </a:ln>
        </p:spPr>
        <p:style>
          <a:lnRef idx="0"/>
          <a:fillRef idx="0"/>
          <a:effectRef idx="0"/>
          <a:fontRef idx="minor"/>
        </p:style>
      </p:sp>
      <p:sp>
        <p:nvSpPr>
          <p:cNvPr id="488" name=""/>
          <p:cNvSpPr/>
          <p:nvPr/>
        </p:nvSpPr>
        <p:spPr>
          <a:xfrm>
            <a:off x="7920360" y="1800000"/>
            <a:ext cx="539640" cy="179640"/>
          </a:xfrm>
          <a:custGeom>
            <a:avLst/>
            <a:gdLst/>
            <a:ahLst/>
            <a:rect l="l" t="t" r="r" b="b"/>
            <a:pathLst>
              <a:path w="21600" h="21600">
                <a:moveTo>
                  <a:pt x="0" y="10800"/>
                </a:moveTo>
                <a:lnTo>
                  <a:pt x="14376" y="10800"/>
                </a:lnTo>
                <a:lnTo>
                  <a:pt x="14376" y="0"/>
                </a:lnTo>
                <a:lnTo>
                  <a:pt x="21600" y="10800"/>
                </a:lnTo>
                <a:lnTo>
                  <a:pt x="14376" y="21600"/>
                </a:lnTo>
                <a:lnTo>
                  <a:pt x="14376" y="10800"/>
                </a:lnTo>
                <a:lnTo>
                  <a:pt x="0" y="10800"/>
                </a:lnTo>
                <a:close/>
              </a:path>
            </a:pathLst>
          </a:custGeom>
          <a:noFill/>
          <a:ln w="0">
            <a:solidFill>
              <a:srgbClr val="3465a4"/>
            </a:solid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9" name="文本框 13"/>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项目工作流</a:t>
            </a:r>
            <a:endParaRPr b="0" lang="en-GB" sz="3200" spc="-1" strike="noStrike">
              <a:latin typeface="Arial"/>
            </a:endParaRPr>
          </a:p>
        </p:txBody>
      </p:sp>
      <p:sp>
        <p:nvSpPr>
          <p:cNvPr id="490" name=""/>
          <p:cNvSpPr/>
          <p:nvPr/>
        </p:nvSpPr>
        <p:spPr>
          <a:xfrm>
            <a:off x="720000" y="144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1. </a:t>
            </a:r>
            <a:r>
              <a:rPr b="0" lang="zh-CN" sz="1800" spc="-1" strike="noStrike">
                <a:solidFill>
                  <a:srgbClr val="000000"/>
                </a:solidFill>
                <a:latin typeface="Arial"/>
                <a:ea typeface="DejaVu Sans"/>
              </a:rPr>
              <a:t>搜集资料构建音乐家关系</a:t>
            </a:r>
            <a:endParaRPr b="0" lang="en-GB" sz="1800" spc="-1" strike="noStrike">
              <a:latin typeface="Arial"/>
            </a:endParaRPr>
          </a:p>
        </p:txBody>
      </p:sp>
      <p:sp>
        <p:nvSpPr>
          <p:cNvPr id="491" name=""/>
          <p:cNvSpPr/>
          <p:nvPr/>
        </p:nvSpPr>
        <p:spPr>
          <a:xfrm>
            <a:off x="3240000" y="144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2. </a:t>
            </a:r>
            <a:r>
              <a:rPr b="0" lang="zh-CN" sz="1800" spc="-1" strike="noStrike">
                <a:solidFill>
                  <a:srgbClr val="000000"/>
                </a:solidFill>
                <a:latin typeface="Arial"/>
                <a:ea typeface="DejaVu Sans"/>
              </a:rPr>
              <a:t>去专门网站爬取音乐家作品</a:t>
            </a:r>
            <a:endParaRPr b="0" lang="en-GB" sz="1800" spc="-1" strike="noStrike">
              <a:latin typeface="Arial"/>
            </a:endParaRPr>
          </a:p>
        </p:txBody>
      </p:sp>
      <p:sp>
        <p:nvSpPr>
          <p:cNvPr id="492" name=""/>
          <p:cNvSpPr/>
          <p:nvPr/>
        </p:nvSpPr>
        <p:spPr>
          <a:xfrm>
            <a:off x="5760000" y="1440000"/>
            <a:ext cx="2159640" cy="899640"/>
          </a:xfrm>
          <a:custGeom>
            <a:avLst/>
            <a:gdLst/>
            <a:ahLst/>
            <a:rect l="l" t="t" r="r" b="b"/>
            <a:pathLst>
              <a:path w="51828" h="21600">
                <a:moveTo>
                  <a:pt x="3600" y="0"/>
                </a:moveTo>
                <a:arcTo wR="3600" hR="3600" stAng="16200000" swAng="-5400000"/>
                <a:lnTo>
                  <a:pt x="0" y="18000"/>
                </a:lnTo>
                <a:arcTo wR="3600" hR="3600" stAng="10800000" swAng="-5400000"/>
                <a:lnTo>
                  <a:pt x="48228" y="21600"/>
                </a:lnTo>
                <a:arcTo wR="26628" hR="3600" stAng="5400000" swAng="5400000"/>
                <a:lnTo>
                  <a:pt x="21600" y="3600"/>
                </a:lnTo>
                <a:arcTo wR="26628"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3. </a:t>
            </a:r>
            <a:r>
              <a:rPr b="0" lang="zh-CN" sz="1800" spc="-1" strike="noStrike">
                <a:solidFill>
                  <a:srgbClr val="000000"/>
                </a:solidFill>
                <a:latin typeface="Arial"/>
                <a:ea typeface="DejaVu Sans"/>
              </a:rPr>
              <a:t>用作品和音乐家的资料搭建前端</a:t>
            </a:r>
            <a:endParaRPr b="0" lang="en-GB" sz="1800" spc="-1" strike="noStrike">
              <a:latin typeface="Arial"/>
            </a:endParaRPr>
          </a:p>
        </p:txBody>
      </p:sp>
      <p:sp>
        <p:nvSpPr>
          <p:cNvPr id="493" name=""/>
          <p:cNvSpPr/>
          <p:nvPr/>
        </p:nvSpPr>
        <p:spPr>
          <a:xfrm>
            <a:off x="5760360" y="1440360"/>
            <a:ext cx="2159640" cy="899640"/>
          </a:xfrm>
          <a:custGeom>
            <a:avLst/>
            <a:gdLst/>
            <a:ahLst/>
            <a:rect l="l" t="t" r="r" b="b"/>
            <a:pathLst>
              <a:path w="51828" h="21600">
                <a:moveTo>
                  <a:pt x="3600" y="0"/>
                </a:moveTo>
                <a:arcTo wR="3600" hR="3600" stAng="16200000" swAng="-5400000"/>
                <a:lnTo>
                  <a:pt x="0" y="18000"/>
                </a:lnTo>
                <a:arcTo wR="3600" hR="3600" stAng="10800000" swAng="-5400000"/>
                <a:lnTo>
                  <a:pt x="48228" y="21600"/>
                </a:lnTo>
                <a:arcTo wR="26628" hR="3600" stAng="5400000" swAng="5400000"/>
                <a:lnTo>
                  <a:pt x="21600" y="3600"/>
                </a:lnTo>
                <a:arcTo wR="26628"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3. </a:t>
            </a:r>
            <a:r>
              <a:rPr b="0" lang="zh-CN" sz="1800" spc="-1" strike="noStrike">
                <a:solidFill>
                  <a:srgbClr val="000000"/>
                </a:solidFill>
                <a:latin typeface="Arial"/>
                <a:ea typeface="DejaVu Sans"/>
              </a:rPr>
              <a:t>用作品和音乐家的资料搭建前端</a:t>
            </a:r>
            <a:endParaRPr b="0" lang="en-GB" sz="1800" spc="-1" strike="noStrike">
              <a:latin typeface="Arial"/>
            </a:endParaRPr>
          </a:p>
        </p:txBody>
      </p:sp>
      <p:sp>
        <p:nvSpPr>
          <p:cNvPr id="494" name=""/>
          <p:cNvSpPr/>
          <p:nvPr/>
        </p:nvSpPr>
        <p:spPr>
          <a:xfrm>
            <a:off x="8460000" y="1440000"/>
            <a:ext cx="3239640" cy="899640"/>
          </a:xfrm>
          <a:custGeom>
            <a:avLst/>
            <a:gdLst/>
            <a:ahLst/>
            <a:rect l="l" t="t" r="r" b="b"/>
            <a:pathLst>
              <a:path w="77738" h="21600">
                <a:moveTo>
                  <a:pt x="3600" y="0"/>
                </a:moveTo>
                <a:arcTo wR="3600" hR="3600" stAng="16200000" swAng="-5400000"/>
                <a:lnTo>
                  <a:pt x="0" y="18000"/>
                </a:lnTo>
                <a:arcTo wR="3600" hR="3600" stAng="10800000" swAng="-5400000"/>
                <a:lnTo>
                  <a:pt x="74138" y="21600"/>
                </a:lnTo>
                <a:arcTo wR="52538" hR="3600" stAng="5400000" swAng="5400000"/>
                <a:lnTo>
                  <a:pt x="21600" y="3600"/>
                </a:lnTo>
                <a:arcTo wR="52538"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4. </a:t>
            </a:r>
            <a:r>
              <a:rPr b="0" lang="zh-CN" sz="1800" spc="-1" strike="noStrike">
                <a:solidFill>
                  <a:srgbClr val="000000"/>
                </a:solidFill>
                <a:latin typeface="Arial"/>
                <a:ea typeface="DejaVu Sans"/>
              </a:rPr>
              <a:t>根据</a:t>
            </a:r>
            <a:r>
              <a:rPr b="0" lang="en-GB" sz="1800" spc="-1" strike="noStrike">
                <a:solidFill>
                  <a:srgbClr val="000000"/>
                </a:solidFill>
                <a:latin typeface="Arial"/>
                <a:ea typeface="DejaVu Sans"/>
              </a:rPr>
              <a:t>cypher mode or question mode</a:t>
            </a:r>
            <a:r>
              <a:rPr b="0" lang="zh-CN" sz="1800" spc="-1" strike="noStrike">
                <a:solidFill>
                  <a:srgbClr val="000000"/>
                </a:solidFill>
                <a:latin typeface="Arial"/>
                <a:ea typeface="DejaVu Sans"/>
              </a:rPr>
              <a:t>进行不同处理</a:t>
            </a:r>
            <a:endParaRPr b="0" lang="en-GB" sz="1800" spc="-1" strike="noStrike">
              <a:latin typeface="Arial"/>
            </a:endParaRPr>
          </a:p>
        </p:txBody>
      </p:sp>
      <p:sp>
        <p:nvSpPr>
          <p:cNvPr id="495" name=""/>
          <p:cNvSpPr/>
          <p:nvPr/>
        </p:nvSpPr>
        <p:spPr>
          <a:xfrm>
            <a:off x="2700000" y="1800000"/>
            <a:ext cx="539640" cy="179640"/>
          </a:xfrm>
          <a:custGeom>
            <a:avLst/>
            <a:gdLst/>
            <a:ahLst/>
            <a:rect l="l" t="t" r="r" b="b"/>
            <a:pathLst>
              <a:path w="21600" h="21600">
                <a:moveTo>
                  <a:pt x="0" y="10800"/>
                </a:moveTo>
                <a:lnTo>
                  <a:pt x="14376" y="10800"/>
                </a:lnTo>
                <a:lnTo>
                  <a:pt x="14376" y="0"/>
                </a:lnTo>
                <a:lnTo>
                  <a:pt x="21600" y="10800"/>
                </a:lnTo>
                <a:lnTo>
                  <a:pt x="14376" y="21600"/>
                </a:lnTo>
                <a:lnTo>
                  <a:pt x="14376" y="10800"/>
                </a:lnTo>
                <a:lnTo>
                  <a:pt x="0" y="10800"/>
                </a:lnTo>
                <a:close/>
              </a:path>
            </a:pathLst>
          </a:custGeom>
          <a:noFill/>
          <a:ln w="0">
            <a:solidFill>
              <a:srgbClr val="3465a4"/>
            </a:solidFill>
          </a:ln>
        </p:spPr>
        <p:style>
          <a:lnRef idx="0"/>
          <a:fillRef idx="0"/>
          <a:effectRef idx="0"/>
          <a:fontRef idx="minor"/>
        </p:style>
      </p:sp>
      <p:sp>
        <p:nvSpPr>
          <p:cNvPr id="496" name=""/>
          <p:cNvSpPr/>
          <p:nvPr/>
        </p:nvSpPr>
        <p:spPr>
          <a:xfrm>
            <a:off x="5220000" y="1800000"/>
            <a:ext cx="539640" cy="179640"/>
          </a:xfrm>
          <a:custGeom>
            <a:avLst/>
            <a:gdLst/>
            <a:ahLst/>
            <a:rect l="l" t="t" r="r" b="b"/>
            <a:pathLst>
              <a:path w="21600" h="21600">
                <a:moveTo>
                  <a:pt x="0" y="10800"/>
                </a:moveTo>
                <a:lnTo>
                  <a:pt x="14376" y="10800"/>
                </a:lnTo>
                <a:lnTo>
                  <a:pt x="14376" y="0"/>
                </a:lnTo>
                <a:lnTo>
                  <a:pt x="21600" y="10800"/>
                </a:lnTo>
                <a:lnTo>
                  <a:pt x="14376" y="21600"/>
                </a:lnTo>
                <a:lnTo>
                  <a:pt x="14376" y="10800"/>
                </a:lnTo>
                <a:lnTo>
                  <a:pt x="0" y="10800"/>
                </a:lnTo>
                <a:close/>
              </a:path>
            </a:pathLst>
          </a:custGeom>
          <a:noFill/>
          <a:ln w="0">
            <a:solidFill>
              <a:srgbClr val="3465a4"/>
            </a:solidFill>
          </a:ln>
        </p:spPr>
        <p:style>
          <a:lnRef idx="0"/>
          <a:fillRef idx="0"/>
          <a:effectRef idx="0"/>
          <a:fontRef idx="minor"/>
        </p:style>
      </p:sp>
      <p:sp>
        <p:nvSpPr>
          <p:cNvPr id="497" name=""/>
          <p:cNvSpPr/>
          <p:nvPr/>
        </p:nvSpPr>
        <p:spPr>
          <a:xfrm>
            <a:off x="7920360" y="1800000"/>
            <a:ext cx="539640" cy="179640"/>
          </a:xfrm>
          <a:custGeom>
            <a:avLst/>
            <a:gdLst/>
            <a:ahLst/>
            <a:rect l="l" t="t" r="r" b="b"/>
            <a:pathLst>
              <a:path w="21600" h="21600">
                <a:moveTo>
                  <a:pt x="0" y="10800"/>
                </a:moveTo>
                <a:lnTo>
                  <a:pt x="14376" y="10800"/>
                </a:lnTo>
                <a:lnTo>
                  <a:pt x="14376" y="0"/>
                </a:lnTo>
                <a:lnTo>
                  <a:pt x="21600" y="10800"/>
                </a:lnTo>
                <a:lnTo>
                  <a:pt x="14376" y="21600"/>
                </a:lnTo>
                <a:lnTo>
                  <a:pt x="14376" y="10800"/>
                </a:lnTo>
                <a:lnTo>
                  <a:pt x="0" y="10800"/>
                </a:lnTo>
                <a:close/>
              </a:path>
            </a:pathLst>
          </a:custGeom>
          <a:noFill/>
          <a:ln w="0">
            <a:solidFill>
              <a:srgbClr val="3465a4"/>
            </a:solidFill>
          </a:ln>
        </p:spPr>
        <p:style>
          <a:lnRef idx="0"/>
          <a:fillRef idx="0"/>
          <a:effectRef idx="0"/>
          <a:fontRef idx="minor"/>
        </p:style>
      </p:sp>
      <p:sp>
        <p:nvSpPr>
          <p:cNvPr id="498" name=""/>
          <p:cNvSpPr/>
          <p:nvPr/>
        </p:nvSpPr>
        <p:spPr>
          <a:xfrm rot="20034000">
            <a:off x="7843680" y="4688640"/>
            <a:ext cx="2160000" cy="252720"/>
          </a:xfrm>
          <a:custGeom>
            <a:avLst/>
            <a:gdLst/>
            <a:ahLst/>
            <a:rect l="l" t="t" r="r" b="b"/>
            <a:pathLst>
              <a:path w="21600" h="21600">
                <a:moveTo>
                  <a:pt x="21600" y="10800"/>
                </a:moveTo>
                <a:lnTo>
                  <a:pt x="2945" y="10800"/>
                </a:lnTo>
                <a:lnTo>
                  <a:pt x="2945" y="0"/>
                </a:lnTo>
                <a:lnTo>
                  <a:pt x="0" y="10800"/>
                </a:lnTo>
                <a:lnTo>
                  <a:pt x="2945" y="21600"/>
                </a:lnTo>
                <a:lnTo>
                  <a:pt x="2945" y="10800"/>
                </a:lnTo>
                <a:lnTo>
                  <a:pt x="21600" y="10800"/>
                </a:lnTo>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600" spc="-1" strike="noStrike">
                <a:solidFill>
                  <a:srgbClr val="000000"/>
                </a:solidFill>
                <a:latin typeface="Arial"/>
                <a:ea typeface="DejaVu Sans"/>
              </a:rPr>
              <a:t>Question</a:t>
            </a:r>
            <a:endParaRPr b="0" lang="en-GB" sz="1600" spc="-1" strike="noStrike">
              <a:latin typeface="Arial"/>
            </a:endParaRPr>
          </a:p>
          <a:p>
            <a:pPr algn="ctr">
              <a:lnSpc>
                <a:spcPct val="100000"/>
              </a:lnSpc>
              <a:buNone/>
            </a:pPr>
            <a:r>
              <a:rPr b="0" lang="en-GB" sz="1600" spc="-1" strike="noStrike">
                <a:solidFill>
                  <a:srgbClr val="000000"/>
                </a:solidFill>
                <a:latin typeface="Arial"/>
                <a:ea typeface="DejaVu Sans"/>
              </a:rPr>
              <a:t>mode</a:t>
            </a:r>
            <a:endParaRPr b="0" lang="en-GB" sz="1600" spc="-1" strike="noStrike">
              <a:latin typeface="Arial"/>
            </a:endParaRPr>
          </a:p>
        </p:txBody>
      </p:sp>
      <p:sp>
        <p:nvSpPr>
          <p:cNvPr id="499" name=""/>
          <p:cNvSpPr/>
          <p:nvPr/>
        </p:nvSpPr>
        <p:spPr>
          <a:xfrm rot="1276200">
            <a:off x="7852320" y="3848400"/>
            <a:ext cx="2150280" cy="252720"/>
          </a:xfrm>
          <a:custGeom>
            <a:avLst/>
            <a:gdLst/>
            <a:ahLst/>
            <a:rect l="l" t="t" r="r" b="b"/>
            <a:pathLst>
              <a:path w="21600" h="21600">
                <a:moveTo>
                  <a:pt x="21600" y="10800"/>
                </a:moveTo>
                <a:lnTo>
                  <a:pt x="2945" y="10800"/>
                </a:lnTo>
                <a:lnTo>
                  <a:pt x="2945" y="0"/>
                </a:lnTo>
                <a:lnTo>
                  <a:pt x="0" y="10800"/>
                </a:lnTo>
                <a:lnTo>
                  <a:pt x="2945" y="21600"/>
                </a:lnTo>
                <a:lnTo>
                  <a:pt x="2945" y="10800"/>
                </a:lnTo>
                <a:lnTo>
                  <a:pt x="21600" y="10800"/>
                </a:lnTo>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600" spc="-1" strike="noStrike">
                <a:solidFill>
                  <a:srgbClr val="000000"/>
                </a:solidFill>
                <a:latin typeface="Arial"/>
                <a:ea typeface="DejaVu Sans"/>
              </a:rPr>
              <a:t>Cypher</a:t>
            </a:r>
            <a:endParaRPr b="0" lang="en-GB" sz="1600" spc="-1" strike="noStrike">
              <a:latin typeface="Arial"/>
            </a:endParaRPr>
          </a:p>
          <a:p>
            <a:pPr algn="ctr">
              <a:lnSpc>
                <a:spcPct val="100000"/>
              </a:lnSpc>
              <a:buNone/>
            </a:pPr>
            <a:r>
              <a:rPr b="0" lang="en-GB" sz="1600" spc="-1" strike="noStrike">
                <a:solidFill>
                  <a:srgbClr val="000000"/>
                </a:solidFill>
                <a:latin typeface="Arial"/>
                <a:ea typeface="DejaVu Sans"/>
              </a:rPr>
              <a:t>mode</a:t>
            </a:r>
            <a:endParaRPr b="0" lang="en-GB" sz="1600" spc="-1" strike="noStrike">
              <a:latin typeface="Arial"/>
            </a:endParaRPr>
          </a:p>
        </p:txBody>
      </p:sp>
      <p:sp>
        <p:nvSpPr>
          <p:cNvPr id="500" name=""/>
          <p:cNvSpPr/>
          <p:nvPr/>
        </p:nvSpPr>
        <p:spPr>
          <a:xfrm>
            <a:off x="9900360" y="2340360"/>
            <a:ext cx="179640" cy="2159640"/>
          </a:xfrm>
          <a:custGeom>
            <a:avLst/>
            <a:gdLst/>
            <a:ahLst/>
            <a:rect l="l" t="t" r="r" b="b"/>
            <a:pathLst>
              <a:path w="21600" h="21600">
                <a:moveTo>
                  <a:pt x="10800" y="0"/>
                </a:moveTo>
                <a:lnTo>
                  <a:pt x="10800" y="19840"/>
                </a:lnTo>
                <a:lnTo>
                  <a:pt x="0" y="19840"/>
                </a:lnTo>
                <a:lnTo>
                  <a:pt x="10800" y="21600"/>
                </a:lnTo>
                <a:lnTo>
                  <a:pt x="21600" y="19840"/>
                </a:lnTo>
                <a:lnTo>
                  <a:pt x="10800" y="19840"/>
                </a:lnTo>
                <a:lnTo>
                  <a:pt x="10800" y="0"/>
                </a:lnTo>
                <a:close/>
              </a:path>
            </a:pathLst>
          </a:custGeom>
          <a:noFill/>
          <a:ln w="0">
            <a:solidFill>
              <a:srgbClr val="3465a4"/>
            </a:solidFill>
          </a:ln>
        </p:spPr>
        <p:style>
          <a:lnRef idx="0"/>
          <a:fillRef idx="0"/>
          <a:effectRef idx="0"/>
          <a:fontRef idx="minor"/>
        </p:style>
      </p:sp>
      <p:sp>
        <p:nvSpPr>
          <p:cNvPr id="501" name=""/>
          <p:cNvSpPr/>
          <p:nvPr/>
        </p:nvSpPr>
        <p:spPr>
          <a:xfrm>
            <a:off x="2340000" y="3060000"/>
            <a:ext cx="5579280" cy="899640"/>
          </a:xfrm>
          <a:custGeom>
            <a:avLst/>
            <a:gdLst/>
            <a:ahLst/>
            <a:rect l="l" t="t" r="r" b="b"/>
            <a:pathLst>
              <a:path w="133866" h="21600">
                <a:moveTo>
                  <a:pt x="3600" y="0"/>
                </a:moveTo>
                <a:arcTo wR="3600" hR="3600" stAng="16200000" swAng="-5400000"/>
                <a:lnTo>
                  <a:pt x="0" y="18000"/>
                </a:lnTo>
                <a:arcTo wR="3600" hR="3600" stAng="10800000" swAng="-5400000"/>
                <a:lnTo>
                  <a:pt x="130266" y="21600"/>
                </a:lnTo>
                <a:arcTo wR="108666" hR="3600" stAng="5400000" swAng="5400000"/>
                <a:lnTo>
                  <a:pt x="21600" y="3600"/>
                </a:lnTo>
                <a:arcTo wR="108666"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zh-CN" sz="1800" spc="-1" strike="noStrike">
                <a:solidFill>
                  <a:srgbClr val="000000"/>
                </a:solidFill>
                <a:latin typeface="Arial"/>
                <a:ea typeface="DejaVu Sans"/>
              </a:rPr>
              <a:t>将</a:t>
            </a:r>
            <a:r>
              <a:rPr b="0" lang="en-GB" sz="1800" spc="-1" strike="noStrike">
                <a:solidFill>
                  <a:srgbClr val="000000"/>
                </a:solidFill>
                <a:latin typeface="Arial"/>
                <a:ea typeface="DejaVu Sans"/>
              </a:rPr>
              <a:t>cypher</a:t>
            </a:r>
            <a:r>
              <a:rPr b="0" lang="zh-CN" sz="1800" spc="-1" strike="noStrike">
                <a:solidFill>
                  <a:srgbClr val="000000"/>
                </a:solidFill>
                <a:latin typeface="Arial"/>
                <a:ea typeface="DejaVu Sans"/>
              </a:rPr>
              <a:t>发给</a:t>
            </a:r>
            <a:r>
              <a:rPr b="0" lang="en-GB" sz="1800" spc="-1" strike="noStrike">
                <a:solidFill>
                  <a:srgbClr val="000000"/>
                </a:solidFill>
                <a:latin typeface="Arial"/>
                <a:ea typeface="DejaVu Sans"/>
              </a:rPr>
              <a:t>neo4j server</a:t>
            </a:r>
            <a:r>
              <a:rPr b="0" lang="zh-CN" sz="1800" spc="-1" strike="noStrike">
                <a:solidFill>
                  <a:srgbClr val="000000"/>
                </a:solidFill>
                <a:latin typeface="Arial"/>
                <a:ea typeface="DejaVu Sans"/>
              </a:rPr>
              <a:t>，如果成立则用</a:t>
            </a:r>
            <a:r>
              <a:rPr b="0" lang="en-GB" sz="1800" spc="-1" strike="noStrike">
                <a:solidFill>
                  <a:srgbClr val="000000"/>
                </a:solidFill>
                <a:latin typeface="Arial"/>
                <a:ea typeface="DejaVu Sans"/>
              </a:rPr>
              <a:t>D3.js</a:t>
            </a:r>
            <a:r>
              <a:rPr b="0" lang="zh-CN" sz="1800" spc="-1" strike="noStrike">
                <a:solidFill>
                  <a:srgbClr val="000000"/>
                </a:solidFill>
                <a:latin typeface="Arial"/>
                <a:ea typeface="DejaVu Sans"/>
              </a:rPr>
              <a:t>绘制查询结果的力导向图</a:t>
            </a:r>
            <a:endParaRPr b="0" lang="en-GB" sz="1800" spc="-1" strike="noStrike">
              <a:latin typeface="Arial"/>
            </a:endParaRPr>
          </a:p>
        </p:txBody>
      </p:sp>
      <p:sp>
        <p:nvSpPr>
          <p:cNvPr id="502" name=""/>
          <p:cNvSpPr/>
          <p:nvPr/>
        </p:nvSpPr>
        <p:spPr>
          <a:xfrm>
            <a:off x="2340000" y="4679640"/>
            <a:ext cx="5579280" cy="899640"/>
          </a:xfrm>
          <a:custGeom>
            <a:avLst/>
            <a:gdLst/>
            <a:ahLst/>
            <a:rect l="l" t="t" r="r" b="b"/>
            <a:pathLst>
              <a:path w="133866" h="21600">
                <a:moveTo>
                  <a:pt x="3600" y="0"/>
                </a:moveTo>
                <a:arcTo wR="3600" hR="3600" stAng="16200000" swAng="-5400000"/>
                <a:lnTo>
                  <a:pt x="0" y="18000"/>
                </a:lnTo>
                <a:arcTo wR="3600" hR="3600" stAng="10800000" swAng="-5400000"/>
                <a:lnTo>
                  <a:pt x="130266" y="21600"/>
                </a:lnTo>
                <a:arcTo wR="108666" hR="3600" stAng="5400000" swAng="5400000"/>
                <a:lnTo>
                  <a:pt x="21600" y="3600"/>
                </a:lnTo>
                <a:arcTo wR="108666"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zh-CN" sz="1800" spc="-1" strike="noStrike">
                <a:solidFill>
                  <a:srgbClr val="000000"/>
                </a:solidFill>
                <a:latin typeface="Arial"/>
                <a:ea typeface="DejaVu Sans"/>
              </a:rPr>
              <a:t>将</a:t>
            </a:r>
            <a:r>
              <a:rPr b="0" lang="en-GB" sz="1800" spc="-1" strike="noStrike">
                <a:solidFill>
                  <a:srgbClr val="000000"/>
                </a:solidFill>
                <a:latin typeface="Arial"/>
                <a:ea typeface="DejaVu Sans"/>
              </a:rPr>
              <a:t>question</a:t>
            </a:r>
            <a:r>
              <a:rPr b="0" lang="zh-CN" sz="1800" spc="-1" strike="noStrike">
                <a:solidFill>
                  <a:srgbClr val="000000"/>
                </a:solidFill>
                <a:latin typeface="Arial"/>
                <a:ea typeface="DejaVu Sans"/>
              </a:rPr>
              <a:t>发给</a:t>
            </a:r>
            <a:r>
              <a:rPr b="0" lang="en-GB" sz="1800" spc="-1" strike="noStrike">
                <a:solidFill>
                  <a:srgbClr val="000000"/>
                </a:solidFill>
                <a:latin typeface="Arial"/>
                <a:ea typeface="DejaVu Sans"/>
              </a:rPr>
              <a:t>chatbot.py</a:t>
            </a:r>
            <a:r>
              <a:rPr b="0" lang="zh-CN" sz="1800" spc="-1" strike="noStrike">
                <a:solidFill>
                  <a:srgbClr val="000000"/>
                </a:solidFill>
                <a:latin typeface="Arial"/>
                <a:ea typeface="DejaVu Sans"/>
              </a:rPr>
              <a:t>，返回回答和用于得到回答的</a:t>
            </a:r>
            <a:r>
              <a:rPr b="0" lang="en-GB" sz="1800" spc="-1" strike="noStrike">
                <a:solidFill>
                  <a:srgbClr val="000000"/>
                </a:solidFill>
                <a:latin typeface="Arial"/>
                <a:ea typeface="DejaVu Sans"/>
              </a:rPr>
              <a:t>cypher</a:t>
            </a:r>
            <a:r>
              <a:rPr b="0" lang="zh-CN" sz="1800" spc="-1" strike="noStrike">
                <a:solidFill>
                  <a:srgbClr val="000000"/>
                </a:solidFill>
                <a:latin typeface="Arial"/>
                <a:ea typeface="DejaVu Sans"/>
              </a:rPr>
              <a:t>，根据</a:t>
            </a:r>
            <a:r>
              <a:rPr b="0" lang="en-GB" sz="1800" spc="-1" strike="noStrike">
                <a:solidFill>
                  <a:srgbClr val="000000"/>
                </a:solidFill>
                <a:latin typeface="Arial"/>
                <a:ea typeface="DejaVu Sans"/>
              </a:rPr>
              <a:t>cypher</a:t>
            </a:r>
            <a:r>
              <a:rPr b="0" lang="zh-CN" sz="1800" spc="-1" strike="noStrike">
                <a:solidFill>
                  <a:srgbClr val="000000"/>
                </a:solidFill>
                <a:latin typeface="Arial"/>
                <a:ea typeface="DejaVu Sans"/>
              </a:rPr>
              <a:t>查询</a:t>
            </a:r>
            <a:r>
              <a:rPr b="0" lang="en-GB" sz="1800" spc="-1" strike="noStrike">
                <a:solidFill>
                  <a:srgbClr val="000000"/>
                </a:solidFill>
                <a:latin typeface="Arial"/>
                <a:ea typeface="DejaVu Sans"/>
              </a:rPr>
              <a:t>neo4j</a:t>
            </a:r>
            <a:r>
              <a:rPr b="0" lang="zh-CN" sz="1800" spc="-1" strike="noStrike">
                <a:solidFill>
                  <a:srgbClr val="000000"/>
                </a:solidFill>
                <a:latin typeface="Arial"/>
                <a:ea typeface="DejaVu Sans"/>
              </a:rPr>
              <a:t>并绘图</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3" name="文本框 14"/>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项目工作流</a:t>
            </a:r>
            <a:endParaRPr b="0" lang="en-GB" sz="3200" spc="-1" strike="noStrike">
              <a:latin typeface="Arial"/>
            </a:endParaRPr>
          </a:p>
        </p:txBody>
      </p:sp>
      <p:pic>
        <p:nvPicPr>
          <p:cNvPr id="504" name="" descr=""/>
          <p:cNvPicPr/>
          <p:nvPr/>
        </p:nvPicPr>
        <p:blipFill>
          <a:blip r:embed="rId1"/>
          <a:stretch/>
        </p:blipFill>
        <p:spPr>
          <a:xfrm>
            <a:off x="720000" y="900000"/>
            <a:ext cx="10782720" cy="557964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5" name="文本框 15"/>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项目工作流</a:t>
            </a:r>
            <a:endParaRPr b="0" lang="en-GB" sz="3200" spc="-1" strike="noStrike">
              <a:latin typeface="Arial"/>
            </a:endParaRPr>
          </a:p>
        </p:txBody>
      </p:sp>
      <p:pic>
        <p:nvPicPr>
          <p:cNvPr id="506" name="" descr=""/>
          <p:cNvPicPr/>
          <p:nvPr/>
        </p:nvPicPr>
        <p:blipFill>
          <a:blip r:embed="rId1"/>
          <a:stretch/>
        </p:blipFill>
        <p:spPr>
          <a:xfrm>
            <a:off x="720000" y="891720"/>
            <a:ext cx="10799640" cy="558792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7" name="文本框 18"/>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项目工作流</a:t>
            </a:r>
            <a:endParaRPr b="0" lang="en-GB" sz="3200" spc="-1" strike="noStrike">
              <a:latin typeface="Arial"/>
            </a:endParaRPr>
          </a:p>
        </p:txBody>
      </p:sp>
      <p:sp>
        <p:nvSpPr>
          <p:cNvPr id="508" name=""/>
          <p:cNvSpPr/>
          <p:nvPr/>
        </p:nvSpPr>
        <p:spPr>
          <a:xfrm>
            <a:off x="720000" y="144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1. </a:t>
            </a:r>
            <a:r>
              <a:rPr b="0" lang="zh-CN" sz="1800" spc="-1" strike="noStrike">
                <a:solidFill>
                  <a:srgbClr val="000000"/>
                </a:solidFill>
                <a:latin typeface="Arial"/>
                <a:ea typeface="DejaVu Sans"/>
              </a:rPr>
              <a:t>搜集资料构建音乐家关系</a:t>
            </a:r>
            <a:endParaRPr b="0" lang="en-GB" sz="1800" spc="-1" strike="noStrike">
              <a:latin typeface="Arial"/>
            </a:endParaRPr>
          </a:p>
        </p:txBody>
      </p:sp>
      <p:sp>
        <p:nvSpPr>
          <p:cNvPr id="509" name=""/>
          <p:cNvSpPr/>
          <p:nvPr/>
        </p:nvSpPr>
        <p:spPr>
          <a:xfrm>
            <a:off x="3240000" y="144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2. </a:t>
            </a:r>
            <a:r>
              <a:rPr b="0" lang="zh-CN" sz="1800" spc="-1" strike="noStrike">
                <a:solidFill>
                  <a:srgbClr val="000000"/>
                </a:solidFill>
                <a:latin typeface="Arial"/>
                <a:ea typeface="DejaVu Sans"/>
              </a:rPr>
              <a:t>去专门网站爬取音乐家作品</a:t>
            </a:r>
            <a:endParaRPr b="0" lang="en-GB" sz="1800" spc="-1" strike="noStrike">
              <a:latin typeface="Arial"/>
            </a:endParaRPr>
          </a:p>
        </p:txBody>
      </p:sp>
      <p:sp>
        <p:nvSpPr>
          <p:cNvPr id="510" name=""/>
          <p:cNvSpPr/>
          <p:nvPr/>
        </p:nvSpPr>
        <p:spPr>
          <a:xfrm>
            <a:off x="5760000" y="1440000"/>
            <a:ext cx="2159640" cy="899640"/>
          </a:xfrm>
          <a:custGeom>
            <a:avLst/>
            <a:gdLst/>
            <a:ahLst/>
            <a:rect l="l" t="t" r="r" b="b"/>
            <a:pathLst>
              <a:path w="51828" h="21600">
                <a:moveTo>
                  <a:pt x="3600" y="0"/>
                </a:moveTo>
                <a:arcTo wR="3600" hR="3600" stAng="16200000" swAng="-5400000"/>
                <a:lnTo>
                  <a:pt x="0" y="18000"/>
                </a:lnTo>
                <a:arcTo wR="3600" hR="3600" stAng="10800000" swAng="-5400000"/>
                <a:lnTo>
                  <a:pt x="48228" y="21600"/>
                </a:lnTo>
                <a:arcTo wR="26628" hR="3600" stAng="5400000" swAng="5400000"/>
                <a:lnTo>
                  <a:pt x="21600" y="3600"/>
                </a:lnTo>
                <a:arcTo wR="26628"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3. </a:t>
            </a:r>
            <a:r>
              <a:rPr b="0" lang="zh-CN" sz="1800" spc="-1" strike="noStrike">
                <a:solidFill>
                  <a:srgbClr val="000000"/>
                </a:solidFill>
                <a:latin typeface="Arial"/>
                <a:ea typeface="DejaVu Sans"/>
              </a:rPr>
              <a:t>用作品和音乐家的资料搭建前端</a:t>
            </a:r>
            <a:endParaRPr b="0" lang="en-GB" sz="1800" spc="-1" strike="noStrike">
              <a:latin typeface="Arial"/>
            </a:endParaRPr>
          </a:p>
        </p:txBody>
      </p:sp>
      <p:sp>
        <p:nvSpPr>
          <p:cNvPr id="511" name=""/>
          <p:cNvSpPr/>
          <p:nvPr/>
        </p:nvSpPr>
        <p:spPr>
          <a:xfrm>
            <a:off x="5760360" y="1440360"/>
            <a:ext cx="2159640" cy="899640"/>
          </a:xfrm>
          <a:custGeom>
            <a:avLst/>
            <a:gdLst/>
            <a:ahLst/>
            <a:rect l="l" t="t" r="r" b="b"/>
            <a:pathLst>
              <a:path w="51828" h="21600">
                <a:moveTo>
                  <a:pt x="3600" y="0"/>
                </a:moveTo>
                <a:arcTo wR="3600" hR="3600" stAng="16200000" swAng="-5400000"/>
                <a:lnTo>
                  <a:pt x="0" y="18000"/>
                </a:lnTo>
                <a:arcTo wR="3600" hR="3600" stAng="10800000" swAng="-5400000"/>
                <a:lnTo>
                  <a:pt x="48228" y="21600"/>
                </a:lnTo>
                <a:arcTo wR="26628" hR="3600" stAng="5400000" swAng="5400000"/>
                <a:lnTo>
                  <a:pt x="21600" y="3600"/>
                </a:lnTo>
                <a:arcTo wR="26628"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3. </a:t>
            </a:r>
            <a:r>
              <a:rPr b="0" lang="zh-CN" sz="1800" spc="-1" strike="noStrike">
                <a:solidFill>
                  <a:srgbClr val="000000"/>
                </a:solidFill>
                <a:latin typeface="Arial"/>
                <a:ea typeface="DejaVu Sans"/>
              </a:rPr>
              <a:t>用作品和音乐家的资料搭建前端</a:t>
            </a:r>
            <a:endParaRPr b="0" lang="en-GB" sz="1800" spc="-1" strike="noStrike">
              <a:latin typeface="Arial"/>
            </a:endParaRPr>
          </a:p>
        </p:txBody>
      </p:sp>
      <p:sp>
        <p:nvSpPr>
          <p:cNvPr id="512" name=""/>
          <p:cNvSpPr/>
          <p:nvPr/>
        </p:nvSpPr>
        <p:spPr>
          <a:xfrm>
            <a:off x="8460000" y="1440000"/>
            <a:ext cx="3239640" cy="899640"/>
          </a:xfrm>
          <a:custGeom>
            <a:avLst/>
            <a:gdLst/>
            <a:ahLst/>
            <a:rect l="l" t="t" r="r" b="b"/>
            <a:pathLst>
              <a:path w="77738" h="21600">
                <a:moveTo>
                  <a:pt x="3600" y="0"/>
                </a:moveTo>
                <a:arcTo wR="3600" hR="3600" stAng="16200000" swAng="-5400000"/>
                <a:lnTo>
                  <a:pt x="0" y="18000"/>
                </a:lnTo>
                <a:arcTo wR="3600" hR="3600" stAng="10800000" swAng="-5400000"/>
                <a:lnTo>
                  <a:pt x="74138" y="21600"/>
                </a:lnTo>
                <a:arcTo wR="52538" hR="3600" stAng="5400000" swAng="5400000"/>
                <a:lnTo>
                  <a:pt x="21600" y="3600"/>
                </a:lnTo>
                <a:arcTo wR="52538"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800" spc="-1" strike="noStrike">
                <a:solidFill>
                  <a:srgbClr val="000000"/>
                </a:solidFill>
                <a:latin typeface="Arial"/>
                <a:ea typeface="DejaVu Sans"/>
              </a:rPr>
              <a:t>4. </a:t>
            </a:r>
            <a:r>
              <a:rPr b="0" lang="zh-CN" sz="1800" spc="-1" strike="noStrike">
                <a:solidFill>
                  <a:srgbClr val="000000"/>
                </a:solidFill>
                <a:latin typeface="Arial"/>
                <a:ea typeface="DejaVu Sans"/>
              </a:rPr>
              <a:t>根据</a:t>
            </a:r>
            <a:r>
              <a:rPr b="0" lang="en-GB" sz="1800" spc="-1" strike="noStrike">
                <a:solidFill>
                  <a:srgbClr val="000000"/>
                </a:solidFill>
                <a:latin typeface="Arial"/>
                <a:ea typeface="DejaVu Sans"/>
              </a:rPr>
              <a:t>cypher mode or question mode</a:t>
            </a:r>
            <a:r>
              <a:rPr b="0" lang="zh-CN" sz="1800" spc="-1" strike="noStrike">
                <a:solidFill>
                  <a:srgbClr val="000000"/>
                </a:solidFill>
                <a:latin typeface="Arial"/>
                <a:ea typeface="DejaVu Sans"/>
              </a:rPr>
              <a:t>进行不同处理</a:t>
            </a:r>
            <a:endParaRPr b="0" lang="en-GB" sz="1800" spc="-1" strike="noStrike">
              <a:latin typeface="Arial"/>
            </a:endParaRPr>
          </a:p>
        </p:txBody>
      </p:sp>
      <p:sp>
        <p:nvSpPr>
          <p:cNvPr id="513" name=""/>
          <p:cNvSpPr/>
          <p:nvPr/>
        </p:nvSpPr>
        <p:spPr>
          <a:xfrm>
            <a:off x="2700000" y="1800000"/>
            <a:ext cx="539640" cy="179640"/>
          </a:xfrm>
          <a:custGeom>
            <a:avLst/>
            <a:gdLst/>
            <a:ahLst/>
            <a:rect l="l" t="t" r="r" b="b"/>
            <a:pathLst>
              <a:path w="21600" h="21600">
                <a:moveTo>
                  <a:pt x="0" y="10800"/>
                </a:moveTo>
                <a:lnTo>
                  <a:pt x="14376" y="10800"/>
                </a:lnTo>
                <a:lnTo>
                  <a:pt x="14376" y="0"/>
                </a:lnTo>
                <a:lnTo>
                  <a:pt x="21600" y="10800"/>
                </a:lnTo>
                <a:lnTo>
                  <a:pt x="14376" y="21600"/>
                </a:lnTo>
                <a:lnTo>
                  <a:pt x="14376" y="10800"/>
                </a:lnTo>
                <a:lnTo>
                  <a:pt x="0" y="10800"/>
                </a:lnTo>
                <a:close/>
              </a:path>
            </a:pathLst>
          </a:custGeom>
          <a:noFill/>
          <a:ln w="0">
            <a:solidFill>
              <a:srgbClr val="3465a4"/>
            </a:solidFill>
          </a:ln>
        </p:spPr>
        <p:style>
          <a:lnRef idx="0"/>
          <a:fillRef idx="0"/>
          <a:effectRef idx="0"/>
          <a:fontRef idx="minor"/>
        </p:style>
      </p:sp>
      <p:sp>
        <p:nvSpPr>
          <p:cNvPr id="514" name=""/>
          <p:cNvSpPr/>
          <p:nvPr/>
        </p:nvSpPr>
        <p:spPr>
          <a:xfrm>
            <a:off x="5220000" y="1800000"/>
            <a:ext cx="539640" cy="179640"/>
          </a:xfrm>
          <a:custGeom>
            <a:avLst/>
            <a:gdLst/>
            <a:ahLst/>
            <a:rect l="l" t="t" r="r" b="b"/>
            <a:pathLst>
              <a:path w="21600" h="21600">
                <a:moveTo>
                  <a:pt x="0" y="10800"/>
                </a:moveTo>
                <a:lnTo>
                  <a:pt x="14376" y="10800"/>
                </a:lnTo>
                <a:lnTo>
                  <a:pt x="14376" y="0"/>
                </a:lnTo>
                <a:lnTo>
                  <a:pt x="21600" y="10800"/>
                </a:lnTo>
                <a:lnTo>
                  <a:pt x="14376" y="21600"/>
                </a:lnTo>
                <a:lnTo>
                  <a:pt x="14376" y="10800"/>
                </a:lnTo>
                <a:lnTo>
                  <a:pt x="0" y="10800"/>
                </a:lnTo>
                <a:close/>
              </a:path>
            </a:pathLst>
          </a:custGeom>
          <a:noFill/>
          <a:ln w="0">
            <a:solidFill>
              <a:srgbClr val="3465a4"/>
            </a:solidFill>
          </a:ln>
        </p:spPr>
        <p:style>
          <a:lnRef idx="0"/>
          <a:fillRef idx="0"/>
          <a:effectRef idx="0"/>
          <a:fontRef idx="minor"/>
        </p:style>
      </p:sp>
      <p:sp>
        <p:nvSpPr>
          <p:cNvPr id="515" name=""/>
          <p:cNvSpPr/>
          <p:nvPr/>
        </p:nvSpPr>
        <p:spPr>
          <a:xfrm>
            <a:off x="7920360" y="1800000"/>
            <a:ext cx="539640" cy="179640"/>
          </a:xfrm>
          <a:custGeom>
            <a:avLst/>
            <a:gdLst/>
            <a:ahLst/>
            <a:rect l="l" t="t" r="r" b="b"/>
            <a:pathLst>
              <a:path w="21600" h="21600">
                <a:moveTo>
                  <a:pt x="0" y="10800"/>
                </a:moveTo>
                <a:lnTo>
                  <a:pt x="14376" y="10800"/>
                </a:lnTo>
                <a:lnTo>
                  <a:pt x="14376" y="0"/>
                </a:lnTo>
                <a:lnTo>
                  <a:pt x="21600" y="10800"/>
                </a:lnTo>
                <a:lnTo>
                  <a:pt x="14376" y="21600"/>
                </a:lnTo>
                <a:lnTo>
                  <a:pt x="14376" y="10800"/>
                </a:lnTo>
                <a:lnTo>
                  <a:pt x="0" y="10800"/>
                </a:lnTo>
                <a:close/>
              </a:path>
            </a:pathLst>
          </a:custGeom>
          <a:noFill/>
          <a:ln w="0">
            <a:solidFill>
              <a:srgbClr val="3465a4"/>
            </a:solidFill>
          </a:ln>
        </p:spPr>
        <p:style>
          <a:lnRef idx="0"/>
          <a:fillRef idx="0"/>
          <a:effectRef idx="0"/>
          <a:fontRef idx="minor"/>
        </p:style>
      </p:sp>
      <p:sp>
        <p:nvSpPr>
          <p:cNvPr id="516" name=""/>
          <p:cNvSpPr/>
          <p:nvPr/>
        </p:nvSpPr>
        <p:spPr>
          <a:xfrm rot="20034000">
            <a:off x="9103320" y="4689000"/>
            <a:ext cx="2160000" cy="252720"/>
          </a:xfrm>
          <a:custGeom>
            <a:avLst/>
            <a:gdLst/>
            <a:ahLst/>
            <a:rect l="l" t="t" r="r" b="b"/>
            <a:pathLst>
              <a:path w="21600" h="21600">
                <a:moveTo>
                  <a:pt x="21600" y="10800"/>
                </a:moveTo>
                <a:lnTo>
                  <a:pt x="2945" y="10800"/>
                </a:lnTo>
                <a:lnTo>
                  <a:pt x="2945" y="0"/>
                </a:lnTo>
                <a:lnTo>
                  <a:pt x="0" y="10800"/>
                </a:lnTo>
                <a:lnTo>
                  <a:pt x="2945" y="21600"/>
                </a:lnTo>
                <a:lnTo>
                  <a:pt x="2945" y="10800"/>
                </a:lnTo>
                <a:lnTo>
                  <a:pt x="21600" y="10800"/>
                </a:lnTo>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600" spc="-1" strike="noStrike">
                <a:solidFill>
                  <a:srgbClr val="000000"/>
                </a:solidFill>
                <a:latin typeface="Arial"/>
                <a:ea typeface="DejaVu Sans"/>
              </a:rPr>
              <a:t>Question</a:t>
            </a:r>
            <a:endParaRPr b="0" lang="en-GB" sz="1600" spc="-1" strike="noStrike">
              <a:latin typeface="Arial"/>
            </a:endParaRPr>
          </a:p>
          <a:p>
            <a:pPr algn="ctr">
              <a:lnSpc>
                <a:spcPct val="100000"/>
              </a:lnSpc>
              <a:buNone/>
            </a:pPr>
            <a:r>
              <a:rPr b="0" lang="en-GB" sz="1600" spc="-1" strike="noStrike">
                <a:solidFill>
                  <a:srgbClr val="000000"/>
                </a:solidFill>
                <a:latin typeface="Arial"/>
                <a:ea typeface="DejaVu Sans"/>
              </a:rPr>
              <a:t>mode</a:t>
            </a:r>
            <a:endParaRPr b="0" lang="en-GB" sz="1600" spc="-1" strike="noStrike">
              <a:latin typeface="Arial"/>
            </a:endParaRPr>
          </a:p>
        </p:txBody>
      </p:sp>
      <p:sp>
        <p:nvSpPr>
          <p:cNvPr id="517" name=""/>
          <p:cNvSpPr/>
          <p:nvPr/>
        </p:nvSpPr>
        <p:spPr>
          <a:xfrm rot="1276200">
            <a:off x="9111960" y="3848760"/>
            <a:ext cx="2150280" cy="252720"/>
          </a:xfrm>
          <a:custGeom>
            <a:avLst/>
            <a:gdLst/>
            <a:ahLst/>
            <a:rect l="l" t="t" r="r" b="b"/>
            <a:pathLst>
              <a:path w="21600" h="21600">
                <a:moveTo>
                  <a:pt x="21600" y="10800"/>
                </a:moveTo>
                <a:lnTo>
                  <a:pt x="2945" y="10800"/>
                </a:lnTo>
                <a:lnTo>
                  <a:pt x="2945" y="0"/>
                </a:lnTo>
                <a:lnTo>
                  <a:pt x="0" y="10800"/>
                </a:lnTo>
                <a:lnTo>
                  <a:pt x="2945" y="21600"/>
                </a:lnTo>
                <a:lnTo>
                  <a:pt x="2945" y="10800"/>
                </a:lnTo>
                <a:lnTo>
                  <a:pt x="21600" y="10800"/>
                </a:lnTo>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600" spc="-1" strike="noStrike">
                <a:solidFill>
                  <a:srgbClr val="000000"/>
                </a:solidFill>
                <a:latin typeface="Arial"/>
                <a:ea typeface="DejaVu Sans"/>
              </a:rPr>
              <a:t>Cypher</a:t>
            </a:r>
            <a:endParaRPr b="0" lang="en-GB" sz="1600" spc="-1" strike="noStrike">
              <a:latin typeface="Arial"/>
            </a:endParaRPr>
          </a:p>
          <a:p>
            <a:pPr algn="ctr">
              <a:lnSpc>
                <a:spcPct val="100000"/>
              </a:lnSpc>
              <a:buNone/>
            </a:pPr>
            <a:r>
              <a:rPr b="0" lang="en-GB" sz="1600" spc="-1" strike="noStrike">
                <a:solidFill>
                  <a:srgbClr val="000000"/>
                </a:solidFill>
                <a:latin typeface="Arial"/>
                <a:ea typeface="DejaVu Sans"/>
              </a:rPr>
              <a:t>mode</a:t>
            </a:r>
            <a:endParaRPr b="0" lang="en-GB" sz="1600" spc="-1" strike="noStrike">
              <a:latin typeface="Arial"/>
            </a:endParaRPr>
          </a:p>
        </p:txBody>
      </p:sp>
      <p:sp>
        <p:nvSpPr>
          <p:cNvPr id="518" name=""/>
          <p:cNvSpPr/>
          <p:nvPr/>
        </p:nvSpPr>
        <p:spPr>
          <a:xfrm>
            <a:off x="11160000" y="2340720"/>
            <a:ext cx="179640" cy="2159640"/>
          </a:xfrm>
          <a:custGeom>
            <a:avLst/>
            <a:gdLst/>
            <a:ahLst/>
            <a:rect l="l" t="t" r="r" b="b"/>
            <a:pathLst>
              <a:path w="21600" h="21600">
                <a:moveTo>
                  <a:pt x="10800" y="0"/>
                </a:moveTo>
                <a:lnTo>
                  <a:pt x="10800" y="19840"/>
                </a:lnTo>
                <a:lnTo>
                  <a:pt x="0" y="19840"/>
                </a:lnTo>
                <a:lnTo>
                  <a:pt x="10800" y="21600"/>
                </a:lnTo>
                <a:lnTo>
                  <a:pt x="21600" y="19840"/>
                </a:lnTo>
                <a:lnTo>
                  <a:pt x="10800" y="19840"/>
                </a:lnTo>
                <a:lnTo>
                  <a:pt x="10800" y="0"/>
                </a:lnTo>
                <a:close/>
              </a:path>
            </a:pathLst>
          </a:custGeom>
          <a:noFill/>
          <a:ln w="0">
            <a:solidFill>
              <a:srgbClr val="3465a4"/>
            </a:solidFill>
          </a:ln>
        </p:spPr>
        <p:style>
          <a:lnRef idx="0"/>
          <a:fillRef idx="0"/>
          <a:effectRef idx="0"/>
          <a:fontRef idx="minor"/>
        </p:style>
      </p:sp>
      <p:sp>
        <p:nvSpPr>
          <p:cNvPr id="519" name=""/>
          <p:cNvSpPr/>
          <p:nvPr/>
        </p:nvSpPr>
        <p:spPr>
          <a:xfrm>
            <a:off x="3599640" y="3060360"/>
            <a:ext cx="5579280" cy="899640"/>
          </a:xfrm>
          <a:custGeom>
            <a:avLst/>
            <a:gdLst/>
            <a:ahLst/>
            <a:rect l="l" t="t" r="r" b="b"/>
            <a:pathLst>
              <a:path w="133866" h="21600">
                <a:moveTo>
                  <a:pt x="3600" y="0"/>
                </a:moveTo>
                <a:arcTo wR="3600" hR="3600" stAng="16200000" swAng="-5400000"/>
                <a:lnTo>
                  <a:pt x="0" y="18000"/>
                </a:lnTo>
                <a:arcTo wR="3600" hR="3600" stAng="10800000" swAng="-5400000"/>
                <a:lnTo>
                  <a:pt x="130266" y="21600"/>
                </a:lnTo>
                <a:arcTo wR="108666" hR="3600" stAng="5400000" swAng="5400000"/>
                <a:lnTo>
                  <a:pt x="21600" y="3600"/>
                </a:lnTo>
                <a:arcTo wR="108666"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zh-CN" sz="1800" spc="-1" strike="noStrike">
                <a:solidFill>
                  <a:srgbClr val="000000"/>
                </a:solidFill>
                <a:latin typeface="Arial"/>
                <a:ea typeface="DejaVu Sans"/>
              </a:rPr>
              <a:t>将</a:t>
            </a:r>
            <a:r>
              <a:rPr b="0" lang="en-GB" sz="1800" spc="-1" strike="noStrike">
                <a:solidFill>
                  <a:srgbClr val="000000"/>
                </a:solidFill>
                <a:latin typeface="Arial"/>
                <a:ea typeface="DejaVu Sans"/>
              </a:rPr>
              <a:t>cypher</a:t>
            </a:r>
            <a:r>
              <a:rPr b="0" lang="zh-CN" sz="1800" spc="-1" strike="noStrike">
                <a:solidFill>
                  <a:srgbClr val="000000"/>
                </a:solidFill>
                <a:latin typeface="Arial"/>
                <a:ea typeface="DejaVu Sans"/>
              </a:rPr>
              <a:t>发给</a:t>
            </a:r>
            <a:r>
              <a:rPr b="0" lang="en-GB" sz="1800" spc="-1" strike="noStrike">
                <a:solidFill>
                  <a:srgbClr val="000000"/>
                </a:solidFill>
                <a:latin typeface="Arial"/>
                <a:ea typeface="DejaVu Sans"/>
              </a:rPr>
              <a:t>neo4j server</a:t>
            </a:r>
            <a:r>
              <a:rPr b="0" lang="zh-CN" sz="1800" spc="-1" strike="noStrike">
                <a:solidFill>
                  <a:srgbClr val="000000"/>
                </a:solidFill>
                <a:latin typeface="Arial"/>
                <a:ea typeface="DejaVu Sans"/>
              </a:rPr>
              <a:t>，如果成立则用</a:t>
            </a:r>
            <a:r>
              <a:rPr b="0" lang="en-GB" sz="1800" spc="-1" strike="noStrike">
                <a:solidFill>
                  <a:srgbClr val="000000"/>
                </a:solidFill>
                <a:latin typeface="Arial"/>
                <a:ea typeface="DejaVu Sans"/>
              </a:rPr>
              <a:t>D3.js</a:t>
            </a:r>
            <a:r>
              <a:rPr b="0" lang="zh-CN" sz="1800" spc="-1" strike="noStrike">
                <a:solidFill>
                  <a:srgbClr val="000000"/>
                </a:solidFill>
                <a:latin typeface="Arial"/>
                <a:ea typeface="DejaVu Sans"/>
              </a:rPr>
              <a:t>绘制查询结果的力导向图</a:t>
            </a:r>
            <a:endParaRPr b="0" lang="en-GB" sz="1800" spc="-1" strike="noStrike">
              <a:latin typeface="Arial"/>
            </a:endParaRPr>
          </a:p>
        </p:txBody>
      </p:sp>
      <p:sp>
        <p:nvSpPr>
          <p:cNvPr id="520" name=""/>
          <p:cNvSpPr/>
          <p:nvPr/>
        </p:nvSpPr>
        <p:spPr>
          <a:xfrm>
            <a:off x="3599640" y="4680000"/>
            <a:ext cx="5579280" cy="899640"/>
          </a:xfrm>
          <a:custGeom>
            <a:avLst/>
            <a:gdLst/>
            <a:ahLst/>
            <a:rect l="l" t="t" r="r" b="b"/>
            <a:pathLst>
              <a:path w="133866" h="21600">
                <a:moveTo>
                  <a:pt x="3600" y="0"/>
                </a:moveTo>
                <a:arcTo wR="3600" hR="3600" stAng="16200000" swAng="-5400000"/>
                <a:lnTo>
                  <a:pt x="0" y="18000"/>
                </a:lnTo>
                <a:arcTo wR="3600" hR="3600" stAng="10800000" swAng="-5400000"/>
                <a:lnTo>
                  <a:pt x="130266" y="21600"/>
                </a:lnTo>
                <a:arcTo wR="108666" hR="3600" stAng="5400000" swAng="5400000"/>
                <a:lnTo>
                  <a:pt x="21600" y="3600"/>
                </a:lnTo>
                <a:arcTo wR="108666"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zh-CN" sz="1800" spc="-1" strike="noStrike">
                <a:solidFill>
                  <a:srgbClr val="000000"/>
                </a:solidFill>
                <a:latin typeface="Arial"/>
                <a:ea typeface="DejaVu Sans"/>
              </a:rPr>
              <a:t>将</a:t>
            </a:r>
            <a:r>
              <a:rPr b="0" lang="en-GB" sz="1800" spc="-1" strike="noStrike">
                <a:solidFill>
                  <a:srgbClr val="000000"/>
                </a:solidFill>
                <a:latin typeface="Arial"/>
                <a:ea typeface="DejaVu Sans"/>
              </a:rPr>
              <a:t>question</a:t>
            </a:r>
            <a:r>
              <a:rPr b="0" lang="zh-CN" sz="1800" spc="-1" strike="noStrike">
                <a:solidFill>
                  <a:srgbClr val="000000"/>
                </a:solidFill>
                <a:latin typeface="Arial"/>
                <a:ea typeface="DejaVu Sans"/>
              </a:rPr>
              <a:t>发给</a:t>
            </a:r>
            <a:r>
              <a:rPr b="0" lang="en-GB" sz="1800" spc="-1" strike="noStrike">
                <a:solidFill>
                  <a:srgbClr val="000000"/>
                </a:solidFill>
                <a:latin typeface="Arial"/>
                <a:ea typeface="DejaVu Sans"/>
              </a:rPr>
              <a:t>chatbot.py</a:t>
            </a:r>
            <a:r>
              <a:rPr b="0" lang="zh-CN" sz="1800" spc="-1" strike="noStrike">
                <a:solidFill>
                  <a:srgbClr val="000000"/>
                </a:solidFill>
                <a:latin typeface="Arial"/>
                <a:ea typeface="DejaVu Sans"/>
              </a:rPr>
              <a:t>，返回回答和用于得到回答的</a:t>
            </a:r>
            <a:r>
              <a:rPr b="0" lang="en-GB" sz="1800" spc="-1" strike="noStrike">
                <a:solidFill>
                  <a:srgbClr val="000000"/>
                </a:solidFill>
                <a:latin typeface="Arial"/>
                <a:ea typeface="DejaVu Sans"/>
              </a:rPr>
              <a:t>cypher</a:t>
            </a:r>
            <a:r>
              <a:rPr b="0" lang="zh-CN" sz="1800" spc="-1" strike="noStrike">
                <a:solidFill>
                  <a:srgbClr val="000000"/>
                </a:solidFill>
                <a:latin typeface="Arial"/>
                <a:ea typeface="DejaVu Sans"/>
              </a:rPr>
              <a:t>，根据</a:t>
            </a:r>
            <a:r>
              <a:rPr b="0" lang="en-GB" sz="1800" spc="-1" strike="noStrike">
                <a:solidFill>
                  <a:srgbClr val="000000"/>
                </a:solidFill>
                <a:latin typeface="Arial"/>
                <a:ea typeface="DejaVu Sans"/>
              </a:rPr>
              <a:t>cypher</a:t>
            </a:r>
            <a:r>
              <a:rPr b="0" lang="zh-CN" sz="1800" spc="-1" strike="noStrike">
                <a:solidFill>
                  <a:srgbClr val="000000"/>
                </a:solidFill>
                <a:latin typeface="Arial"/>
                <a:ea typeface="DejaVu Sans"/>
              </a:rPr>
              <a:t>查询</a:t>
            </a:r>
            <a:r>
              <a:rPr b="0" lang="en-GB" sz="1800" spc="-1" strike="noStrike">
                <a:solidFill>
                  <a:srgbClr val="000000"/>
                </a:solidFill>
                <a:latin typeface="Arial"/>
                <a:ea typeface="DejaVu Sans"/>
              </a:rPr>
              <a:t>neo4j</a:t>
            </a:r>
            <a:r>
              <a:rPr b="0" lang="zh-CN" sz="1800" spc="-1" strike="noStrike">
                <a:solidFill>
                  <a:srgbClr val="000000"/>
                </a:solidFill>
                <a:latin typeface="Arial"/>
                <a:ea typeface="DejaVu Sans"/>
              </a:rPr>
              <a:t>并绘图</a:t>
            </a:r>
            <a:endParaRPr b="0" lang="en-GB" sz="1800" spc="-1" strike="noStrike">
              <a:latin typeface="Arial"/>
            </a:endParaRPr>
          </a:p>
        </p:txBody>
      </p:sp>
      <p:sp>
        <p:nvSpPr>
          <p:cNvPr id="521" name=""/>
          <p:cNvSpPr/>
          <p:nvPr/>
        </p:nvSpPr>
        <p:spPr>
          <a:xfrm>
            <a:off x="720000" y="2700000"/>
            <a:ext cx="2339640" cy="1439640"/>
          </a:xfrm>
          <a:custGeom>
            <a:avLst/>
            <a:gdLst/>
            <a:ahLst/>
            <a:rect l="l" t="t" r="r" b="b"/>
            <a:pathLst>
              <a:path w="35097" h="21600">
                <a:moveTo>
                  <a:pt x="6326" y="0"/>
                </a:moveTo>
                <a:lnTo>
                  <a:pt x="28771" y="0"/>
                </a:lnTo>
                <a:lnTo>
                  <a:pt x="21600" y="6326"/>
                </a:lnTo>
                <a:lnTo>
                  <a:pt x="21600" y="15274"/>
                </a:lnTo>
                <a:lnTo>
                  <a:pt x="28771" y="21600"/>
                </a:lnTo>
                <a:lnTo>
                  <a:pt x="6326" y="21600"/>
                </a:lnTo>
                <a:lnTo>
                  <a:pt x="0" y="15274"/>
                </a:lnTo>
                <a:lnTo>
                  <a:pt x="0" y="6326"/>
                </a:lnTo>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zh-CN" sz="1600" spc="-1" strike="noStrike">
                <a:solidFill>
                  <a:srgbClr val="000000"/>
                </a:solidFill>
                <a:latin typeface="Arial"/>
                <a:ea typeface="DejaVu Sans"/>
              </a:rPr>
              <a:t>全程使用</a:t>
            </a:r>
            <a:r>
              <a:rPr b="0" lang="en-GB" sz="1600" spc="-1" strike="noStrike">
                <a:solidFill>
                  <a:srgbClr val="000000"/>
                </a:solidFill>
                <a:latin typeface="Arial"/>
                <a:ea typeface="DejaVu Sans"/>
              </a:rPr>
              <a:t>GitHub</a:t>
            </a:r>
            <a:r>
              <a:rPr b="0" lang="zh-CN" sz="1600" spc="-1" strike="noStrike">
                <a:solidFill>
                  <a:srgbClr val="000000"/>
                </a:solidFill>
                <a:latin typeface="Arial"/>
                <a:ea typeface="DejaVu Sans"/>
              </a:rPr>
              <a:t>工作，增加开发效率！</a:t>
            </a:r>
            <a:endParaRPr b="0" lang="en-GB" sz="1600" spc="-1" strike="noStrike">
              <a:latin typeface="Arial"/>
            </a:endParaRPr>
          </a:p>
        </p:txBody>
      </p:sp>
      <p:pic>
        <p:nvPicPr>
          <p:cNvPr id="522" name="" descr=""/>
          <p:cNvPicPr/>
          <p:nvPr/>
        </p:nvPicPr>
        <p:blipFill>
          <a:blip r:embed="rId1"/>
          <a:stretch/>
        </p:blipFill>
        <p:spPr>
          <a:xfrm>
            <a:off x="97200" y="4291560"/>
            <a:ext cx="1342440" cy="1828080"/>
          </a:xfrm>
          <a:prstGeom prst="rect">
            <a:avLst/>
          </a:prstGeom>
          <a:ln w="0">
            <a:noFill/>
          </a:ln>
        </p:spPr>
      </p:pic>
      <p:pic>
        <p:nvPicPr>
          <p:cNvPr id="523" name="" descr=""/>
          <p:cNvPicPr/>
          <p:nvPr/>
        </p:nvPicPr>
        <p:blipFill>
          <a:blip r:embed="rId2"/>
          <a:stretch/>
        </p:blipFill>
        <p:spPr>
          <a:xfrm>
            <a:off x="97200" y="6013800"/>
            <a:ext cx="1428120" cy="465840"/>
          </a:xfrm>
          <a:prstGeom prst="rect">
            <a:avLst/>
          </a:prstGeom>
          <a:ln w="0">
            <a:noFill/>
          </a:ln>
        </p:spPr>
      </p:pic>
      <p:sp>
        <p:nvSpPr>
          <p:cNvPr id="524" name=""/>
          <p:cNvSpPr/>
          <p:nvPr/>
        </p:nvSpPr>
        <p:spPr>
          <a:xfrm>
            <a:off x="1439640" y="4812480"/>
            <a:ext cx="2159640" cy="767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GB" sz="1600" spc="-1" strike="noStrike">
                <a:latin typeface="Arial"/>
              </a:rPr>
              <a:t>https://github.com/water-00/internship-traning/</a:t>
            </a:r>
            <a:endParaRPr b="0" lang="en-GB" sz="16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25" name="图形 21" descr=""/>
          <p:cNvPicPr/>
          <p:nvPr/>
        </p:nvPicPr>
        <p:blipFill>
          <a:blip r:embed="rId1"/>
          <a:stretch/>
        </p:blipFill>
        <p:spPr>
          <a:xfrm>
            <a:off x="5638680" y="1699560"/>
            <a:ext cx="913680" cy="913680"/>
          </a:xfrm>
          <a:prstGeom prst="rect">
            <a:avLst/>
          </a:prstGeom>
          <a:ln w="0">
            <a:noFill/>
          </a:ln>
        </p:spPr>
      </p:pic>
      <p:grpSp>
        <p:nvGrpSpPr>
          <p:cNvPr id="526" name="组合 12"/>
          <p:cNvGrpSpPr/>
          <p:nvPr/>
        </p:nvGrpSpPr>
        <p:grpSpPr>
          <a:xfrm>
            <a:off x="5432760" y="5655240"/>
            <a:ext cx="1325880" cy="64440"/>
            <a:chOff x="5432760" y="5655240"/>
            <a:chExt cx="1325880" cy="64440"/>
          </a:xfrm>
        </p:grpSpPr>
        <p:sp>
          <p:nvSpPr>
            <p:cNvPr id="527" name="圆角矩形 59"/>
            <p:cNvSpPr/>
            <p:nvPr/>
          </p:nvSpPr>
          <p:spPr>
            <a:xfrm>
              <a:off x="5432760" y="5655240"/>
              <a:ext cx="264600" cy="64440"/>
            </a:xfrm>
            <a:prstGeom prst="roundRect">
              <a:avLst>
                <a:gd name="adj" fmla="val 50000"/>
              </a:avLst>
            </a:prstGeom>
            <a:solidFill>
              <a:schemeClr val="accent1"/>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sp>
          <p:nvSpPr>
            <p:cNvPr id="528" name="圆角矩形 59"/>
            <p:cNvSpPr/>
            <p:nvPr/>
          </p:nvSpPr>
          <p:spPr>
            <a:xfrm>
              <a:off x="5963400" y="5655240"/>
              <a:ext cx="264600" cy="64440"/>
            </a:xfrm>
            <a:prstGeom prst="roundRect">
              <a:avLst>
                <a:gd name="adj" fmla="val 50000"/>
              </a:avLst>
            </a:prstGeom>
            <a:solidFill>
              <a:schemeClr val="accent1"/>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sp>
          <p:nvSpPr>
            <p:cNvPr id="529" name="圆角矩形 59"/>
            <p:cNvSpPr/>
            <p:nvPr/>
          </p:nvSpPr>
          <p:spPr>
            <a:xfrm>
              <a:off x="6494040" y="5655240"/>
              <a:ext cx="264600" cy="64440"/>
            </a:xfrm>
            <a:prstGeom prst="roundRect">
              <a:avLst>
                <a:gd name="adj" fmla="val 50000"/>
              </a:avLst>
            </a:prstGeom>
            <a:solidFill>
              <a:schemeClr val="accent1">
                <a:alpha val="26000"/>
              </a:schemeClr>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grpSp>
      <p:sp>
        <p:nvSpPr>
          <p:cNvPr id="530" name="文本框 23"/>
          <p:cNvSpPr/>
          <p:nvPr/>
        </p:nvSpPr>
        <p:spPr>
          <a:xfrm>
            <a:off x="4892760" y="3429000"/>
            <a:ext cx="2417760" cy="6382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3600" spc="-1" strike="noStrike">
                <a:solidFill>
                  <a:srgbClr val="ffffff"/>
                </a:solidFill>
                <a:latin typeface="Calibri"/>
                <a:ea typeface="微软雅黑"/>
              </a:rPr>
              <a:t>Part 3</a:t>
            </a:r>
            <a:endParaRPr b="0" lang="en-GB" sz="3600" spc="-1" strike="noStrike">
              <a:latin typeface="Arial"/>
            </a:endParaRPr>
          </a:p>
        </p:txBody>
      </p:sp>
      <p:sp>
        <p:nvSpPr>
          <p:cNvPr id="531" name="文本框 24"/>
          <p:cNvSpPr/>
          <p:nvPr/>
        </p:nvSpPr>
        <p:spPr>
          <a:xfrm>
            <a:off x="4514760" y="4408560"/>
            <a:ext cx="316152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zh-CN" sz="3600" spc="-1" strike="noStrike">
                <a:solidFill>
                  <a:srgbClr val="7e0c6e"/>
                </a:solidFill>
                <a:latin typeface="Calibri"/>
                <a:ea typeface="微软雅黑"/>
              </a:rPr>
              <a:t>具体实现</a:t>
            </a:r>
            <a:endParaRPr b="0" lang="en-GB" sz="36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文本框 1"/>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Calibri"/>
                <a:ea typeface="微软雅黑"/>
              </a:rPr>
              <a:t>小组介绍</a:t>
            </a:r>
            <a:endParaRPr b="0" lang="en-GB" sz="3200" spc="-1" strike="noStrike">
              <a:latin typeface="Arial"/>
            </a:endParaRPr>
          </a:p>
        </p:txBody>
      </p:sp>
      <p:sp>
        <p:nvSpPr>
          <p:cNvPr id="393" name="矩形 5"/>
          <p:cNvSpPr/>
          <p:nvPr/>
        </p:nvSpPr>
        <p:spPr>
          <a:xfrm>
            <a:off x="5346720" y="2463120"/>
            <a:ext cx="6082560" cy="3517560"/>
          </a:xfrm>
          <a:prstGeom prst="rect">
            <a:avLst/>
          </a:prstGeom>
          <a:noFill/>
          <a:ln w="0">
            <a:noFill/>
          </a:ln>
        </p:spPr>
        <p:style>
          <a:lnRef idx="0"/>
          <a:fillRef idx="0"/>
          <a:effectRef idx="0"/>
          <a:fontRef idx="minor"/>
        </p:style>
        <p:txBody>
          <a:bodyPr lIns="90000" rIns="90000" tIns="45000" bIns="45000" anchor="t">
            <a:spAutoFit/>
          </a:bodyPr>
          <a:p>
            <a:pPr>
              <a:lnSpc>
                <a:spcPct val="125000"/>
              </a:lnSpc>
              <a:buNone/>
            </a:pPr>
            <a:r>
              <a:rPr b="1" lang="zh-CN" sz="2000" spc="94" strike="noStrike">
                <a:solidFill>
                  <a:srgbClr val="000000"/>
                </a:solidFill>
                <a:latin typeface="Calibri"/>
                <a:ea typeface="微软雅黑"/>
              </a:rPr>
              <a:t>小组宣言</a:t>
            </a:r>
            <a:r>
              <a:rPr b="0" lang="zh-CN" sz="2000" spc="94" strike="noStrike">
                <a:solidFill>
                  <a:srgbClr val="000000"/>
                </a:solidFill>
                <a:latin typeface="Calibri"/>
                <a:ea typeface="微软雅黑"/>
              </a:rPr>
              <a:t>：我们不怕困难，我们勇于挑战，我们乐于学习，我们相信自己能够掌握计算机科学的知识和技能，我们的目标是成为</a:t>
            </a:r>
            <a:r>
              <a:rPr b="0" lang="en-US" sz="2000" spc="94" strike="noStrike">
                <a:solidFill>
                  <a:srgbClr val="000000"/>
                </a:solidFill>
                <a:latin typeface="Calibri"/>
                <a:ea typeface="微软雅黑"/>
              </a:rPr>
              <a:t>CS</a:t>
            </a:r>
            <a:r>
              <a:rPr b="0" lang="zh-CN" sz="2000" spc="94" strike="noStrike">
                <a:solidFill>
                  <a:srgbClr val="000000"/>
                </a:solidFill>
                <a:latin typeface="Calibri"/>
                <a:ea typeface="微软雅黑"/>
              </a:rPr>
              <a:t>领域的佼佼者！</a:t>
            </a:r>
            <a:r>
              <a:rPr b="0" lang="en-US" sz="2000" spc="-1" strike="noStrike">
                <a:solidFill>
                  <a:srgbClr val="111111"/>
                </a:solidFill>
                <a:latin typeface="-apple-system"/>
                <a:ea typeface="微软雅黑"/>
              </a:rPr>
              <a:t>💪</a:t>
            </a:r>
            <a:endParaRPr b="0" lang="en-GB" sz="2000" spc="-1" strike="noStrike">
              <a:latin typeface="Arial"/>
            </a:endParaRPr>
          </a:p>
          <a:p>
            <a:pPr>
              <a:lnSpc>
                <a:spcPct val="125000"/>
              </a:lnSpc>
              <a:buNone/>
            </a:pPr>
            <a:endParaRPr b="0" lang="en-GB" sz="2000" spc="-1" strike="noStrike">
              <a:latin typeface="Arial"/>
            </a:endParaRPr>
          </a:p>
          <a:p>
            <a:pPr>
              <a:lnSpc>
                <a:spcPct val="125000"/>
              </a:lnSpc>
              <a:buNone/>
            </a:pPr>
            <a:r>
              <a:rPr b="1" lang="zh-CN" sz="2000" spc="-1" strike="noStrike">
                <a:solidFill>
                  <a:srgbClr val="111111"/>
                </a:solidFill>
                <a:latin typeface="-apple-system"/>
                <a:ea typeface="微软雅黑"/>
              </a:rPr>
              <a:t>小组分工</a:t>
            </a:r>
            <a:r>
              <a:rPr b="0" lang="zh-CN" sz="2000" spc="-1" strike="noStrike">
                <a:solidFill>
                  <a:srgbClr val="111111"/>
                </a:solidFill>
                <a:latin typeface="-apple-system"/>
                <a:ea typeface="微软雅黑"/>
              </a:rPr>
              <a:t>：</a:t>
            </a:r>
            <a:endParaRPr b="0" lang="en-GB" sz="2000" spc="-1" strike="noStrike">
              <a:latin typeface="Arial"/>
            </a:endParaRPr>
          </a:p>
          <a:p>
            <a:pPr>
              <a:lnSpc>
                <a:spcPct val="125000"/>
              </a:lnSpc>
              <a:buNone/>
            </a:pPr>
            <a:r>
              <a:rPr b="0" lang="zh-CN" sz="2000" spc="-1" strike="noStrike">
                <a:solidFill>
                  <a:srgbClr val="111111"/>
                </a:solidFill>
                <a:latin typeface="-apple-system"/>
                <a:ea typeface="微软雅黑"/>
              </a:rPr>
              <a:t>王浩：前端搭建、前后端连接、</a:t>
            </a:r>
            <a:r>
              <a:rPr b="0" lang="en-US" sz="2000" spc="-1" strike="noStrike">
                <a:solidFill>
                  <a:srgbClr val="111111"/>
                </a:solidFill>
                <a:latin typeface="-apple-system"/>
                <a:ea typeface="微软雅黑"/>
              </a:rPr>
              <a:t>D3</a:t>
            </a:r>
            <a:r>
              <a:rPr b="0" lang="zh-CN" sz="2000" spc="-1" strike="noStrike">
                <a:solidFill>
                  <a:srgbClr val="111111"/>
                </a:solidFill>
                <a:latin typeface="-apple-system"/>
                <a:ea typeface="微软雅黑"/>
              </a:rPr>
              <a:t>力导向图绘制</a:t>
            </a:r>
            <a:endParaRPr b="0" lang="en-GB" sz="2000" spc="-1" strike="noStrike">
              <a:latin typeface="Arial"/>
            </a:endParaRPr>
          </a:p>
          <a:p>
            <a:pPr>
              <a:lnSpc>
                <a:spcPct val="125000"/>
              </a:lnSpc>
              <a:buNone/>
            </a:pPr>
            <a:r>
              <a:rPr b="0" lang="zh-CN" sz="2000" spc="-1" strike="noStrike">
                <a:solidFill>
                  <a:srgbClr val="111111"/>
                </a:solidFill>
                <a:latin typeface="-apple-system"/>
                <a:ea typeface="微软雅黑"/>
              </a:rPr>
              <a:t>徐昕：后端搭建、自然语言处理</a:t>
            </a:r>
            <a:endParaRPr b="0" lang="en-GB" sz="2000" spc="-1" strike="noStrike">
              <a:latin typeface="Arial"/>
            </a:endParaRPr>
          </a:p>
          <a:p>
            <a:pPr>
              <a:lnSpc>
                <a:spcPct val="125000"/>
              </a:lnSpc>
              <a:buNone/>
            </a:pPr>
            <a:r>
              <a:rPr b="0" lang="zh-CN" sz="2000" spc="-1" strike="noStrike">
                <a:solidFill>
                  <a:srgbClr val="111111"/>
                </a:solidFill>
                <a:latin typeface="-apple-system"/>
                <a:ea typeface="微软雅黑"/>
              </a:rPr>
              <a:t>祝天智：数据爬取、</a:t>
            </a:r>
            <a:r>
              <a:rPr b="0" lang="en-US" sz="2000" spc="-1" strike="noStrike">
                <a:solidFill>
                  <a:srgbClr val="111111"/>
                </a:solidFill>
                <a:latin typeface="-apple-system"/>
                <a:ea typeface="微软雅黑"/>
              </a:rPr>
              <a:t>neo4j</a:t>
            </a:r>
            <a:r>
              <a:rPr b="0" lang="zh-CN" sz="2000" spc="-1" strike="noStrike">
                <a:solidFill>
                  <a:srgbClr val="111111"/>
                </a:solidFill>
                <a:latin typeface="-apple-system"/>
                <a:ea typeface="微软雅黑"/>
              </a:rPr>
              <a:t>数据库建立</a:t>
            </a:r>
            <a:endParaRPr b="0" lang="en-GB" sz="2000" spc="-1" strike="noStrike">
              <a:latin typeface="Arial"/>
            </a:endParaRPr>
          </a:p>
          <a:p>
            <a:pPr>
              <a:lnSpc>
                <a:spcPct val="125000"/>
              </a:lnSpc>
              <a:buNone/>
            </a:pPr>
            <a:endParaRPr b="0" lang="en-GB" sz="2000" spc="-1" strike="noStrike">
              <a:latin typeface="Arial"/>
            </a:endParaRPr>
          </a:p>
        </p:txBody>
      </p:sp>
      <p:sp>
        <p:nvSpPr>
          <p:cNvPr id="394" name="文本框 6"/>
          <p:cNvSpPr/>
          <p:nvPr/>
        </p:nvSpPr>
        <p:spPr>
          <a:xfrm>
            <a:off x="5346720" y="1521360"/>
            <a:ext cx="6306120" cy="5648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2400" spc="-1" strike="noStrike">
                <a:solidFill>
                  <a:srgbClr val="7e0c6e"/>
                </a:solidFill>
                <a:latin typeface="Calibri"/>
                <a:ea typeface="微软雅黑"/>
              </a:rPr>
              <a:t>小组名称：</a:t>
            </a:r>
            <a:r>
              <a:rPr b="1" lang="en-US" sz="2400" spc="-1" strike="noStrike">
                <a:solidFill>
                  <a:srgbClr val="7e0c6e"/>
                </a:solidFill>
                <a:latin typeface="Calibri"/>
                <a:ea typeface="微软雅黑"/>
              </a:rPr>
              <a:t>CS</a:t>
            </a:r>
            <a:r>
              <a:rPr b="1" lang="zh-CN" sz="2400" spc="-1" strike="noStrike">
                <a:solidFill>
                  <a:srgbClr val="7e0c6e"/>
                </a:solidFill>
                <a:latin typeface="Calibri"/>
                <a:ea typeface="微软雅黑"/>
              </a:rPr>
              <a:t>好难小组</a:t>
            </a:r>
            <a:endParaRPr b="0" lang="en-GB" sz="2400" spc="-1" strike="noStrike">
              <a:latin typeface="Arial"/>
            </a:endParaRPr>
          </a:p>
        </p:txBody>
      </p:sp>
      <p:sp>
        <p:nvSpPr>
          <p:cNvPr id="395" name="直接连接符 7"/>
          <p:cNvSpPr/>
          <p:nvPr/>
        </p:nvSpPr>
        <p:spPr>
          <a:xfrm>
            <a:off x="5422680" y="2183400"/>
            <a:ext cx="1017360" cy="360"/>
          </a:xfrm>
          <a:prstGeom prst="line">
            <a:avLst/>
          </a:prstGeom>
          <a:ln cap="rnd" w="38100">
            <a:solidFill>
              <a:srgbClr val="7e0c6e"/>
            </a:solidFill>
            <a:round/>
          </a:ln>
        </p:spPr>
        <p:style>
          <a:lnRef idx="1">
            <a:schemeClr val="accent1"/>
          </a:lnRef>
          <a:fillRef idx="0">
            <a:schemeClr val="accent1"/>
          </a:fillRef>
          <a:effectRef idx="0">
            <a:schemeClr val="accent1"/>
          </a:effectRef>
          <a:fontRef idx="minor"/>
        </p:style>
      </p:sp>
      <p:grpSp>
        <p:nvGrpSpPr>
          <p:cNvPr id="396" name="组合 8"/>
          <p:cNvGrpSpPr/>
          <p:nvPr/>
        </p:nvGrpSpPr>
        <p:grpSpPr>
          <a:xfrm>
            <a:off x="-7200" y="-866160"/>
            <a:ext cx="6904080" cy="685080"/>
            <a:chOff x="-7200" y="-866160"/>
            <a:chExt cx="6904080" cy="685080"/>
          </a:xfrm>
        </p:grpSpPr>
        <p:grpSp>
          <p:nvGrpSpPr>
            <p:cNvPr id="397" name="组合 9"/>
            <p:cNvGrpSpPr/>
            <p:nvPr/>
          </p:nvGrpSpPr>
          <p:grpSpPr>
            <a:xfrm>
              <a:off x="-7200" y="-866160"/>
              <a:ext cx="6904080" cy="685080"/>
              <a:chOff x="-7200" y="-866160"/>
              <a:chExt cx="6904080" cy="685080"/>
            </a:xfrm>
          </p:grpSpPr>
          <p:sp>
            <p:nvSpPr>
              <p:cNvPr id="398" name="矩形 11"/>
              <p:cNvSpPr/>
              <p:nvPr/>
            </p:nvSpPr>
            <p:spPr>
              <a:xfrm>
                <a:off x="-6480" y="-866160"/>
                <a:ext cx="6903360" cy="6850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99" name="矩形 12"/>
              <p:cNvSpPr/>
              <p:nvPr/>
            </p:nvSpPr>
            <p:spPr>
              <a:xfrm flipH="1">
                <a:off x="-7200" y="-866160"/>
                <a:ext cx="51840" cy="6850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400" name="组合 13"/>
              <p:cNvGrpSpPr/>
              <p:nvPr/>
            </p:nvGrpSpPr>
            <p:grpSpPr>
              <a:xfrm>
                <a:off x="150480" y="-738000"/>
                <a:ext cx="363960" cy="428760"/>
                <a:chOff x="150480" y="-738000"/>
                <a:chExt cx="363960" cy="428760"/>
              </a:xfrm>
            </p:grpSpPr>
            <p:sp>
              <p:nvSpPr>
                <p:cNvPr id="401" name="椭圆 17"/>
                <p:cNvSpPr/>
                <p:nvPr/>
              </p:nvSpPr>
              <p:spPr>
                <a:xfrm>
                  <a:off x="214560" y="-674280"/>
                  <a:ext cx="235800" cy="235800"/>
                </a:xfrm>
                <a:prstGeom prst="ellipse">
                  <a:avLst/>
                </a:prstGeom>
                <a:solidFill>
                  <a:srgbClr val="fed16e"/>
                </a:solidFill>
                <a:ln>
                  <a:noFill/>
                </a:ln>
              </p:spPr>
              <p:style>
                <a:lnRef idx="2">
                  <a:schemeClr val="accent1">
                    <a:shade val="50000"/>
                  </a:schemeClr>
                </a:lnRef>
                <a:fillRef idx="1">
                  <a:schemeClr val="accent1"/>
                </a:fillRef>
                <a:effectRef idx="0">
                  <a:schemeClr val="accent1"/>
                </a:effectRef>
                <a:fontRef idx="minor"/>
              </p:style>
            </p:sp>
            <p:sp>
              <p:nvSpPr>
                <p:cNvPr id="402" name="Oval 7"/>
                <p:cNvSpPr/>
                <p:nvPr/>
              </p:nvSpPr>
              <p:spPr>
                <a:xfrm>
                  <a:off x="150480" y="-738000"/>
                  <a:ext cx="363960" cy="428760"/>
                </a:xfrm>
                <a:custGeom>
                  <a:avLst/>
                  <a:gdLst/>
                  <a:ahLst/>
                  <a:rect l="l" t="t" r="r" b="b"/>
                  <a:pathLst>
                    <a:path w="514281" h="605804">
                      <a:moveTo>
                        <a:pt x="204373" y="530626"/>
                      </a:moveTo>
                      <a:lnTo>
                        <a:pt x="204373" y="556952"/>
                      </a:lnTo>
                      <a:lnTo>
                        <a:pt x="311229" y="556952"/>
                      </a:lnTo>
                      <a:lnTo>
                        <a:pt x="311229" y="530626"/>
                      </a:lnTo>
                      <a:close/>
                      <a:moveTo>
                        <a:pt x="204373" y="479178"/>
                      </a:moveTo>
                      <a:lnTo>
                        <a:pt x="204373" y="504299"/>
                      </a:lnTo>
                      <a:lnTo>
                        <a:pt x="311229" y="504299"/>
                      </a:lnTo>
                      <a:lnTo>
                        <a:pt x="311229" y="479178"/>
                      </a:lnTo>
                      <a:close/>
                      <a:moveTo>
                        <a:pt x="458958" y="243592"/>
                      </a:moveTo>
                      <a:lnTo>
                        <a:pt x="514281" y="243592"/>
                      </a:lnTo>
                      <a:lnTo>
                        <a:pt x="514281" y="269913"/>
                      </a:lnTo>
                      <a:lnTo>
                        <a:pt x="458958" y="269913"/>
                      </a:lnTo>
                      <a:close/>
                      <a:moveTo>
                        <a:pt x="0" y="243592"/>
                      </a:moveTo>
                      <a:lnTo>
                        <a:pt x="55323" y="243592"/>
                      </a:lnTo>
                      <a:lnTo>
                        <a:pt x="55323" y="269913"/>
                      </a:lnTo>
                      <a:lnTo>
                        <a:pt x="0" y="269913"/>
                      </a:lnTo>
                      <a:close/>
                      <a:moveTo>
                        <a:pt x="263695" y="202846"/>
                      </a:moveTo>
                      <a:lnTo>
                        <a:pt x="192467" y="273946"/>
                      </a:lnTo>
                      <a:lnTo>
                        <a:pt x="237321" y="273946"/>
                      </a:lnTo>
                      <a:cubicBezTo>
                        <a:pt x="248001" y="273946"/>
                        <a:pt x="251530" y="280991"/>
                        <a:pt x="250601" y="288407"/>
                      </a:cubicBezTo>
                      <a:lnTo>
                        <a:pt x="246608" y="326599"/>
                      </a:lnTo>
                      <a:lnTo>
                        <a:pt x="320436" y="252904"/>
                      </a:lnTo>
                      <a:lnTo>
                        <a:pt x="275582" y="252904"/>
                      </a:lnTo>
                      <a:cubicBezTo>
                        <a:pt x="270010" y="252904"/>
                        <a:pt x="262302" y="250586"/>
                        <a:pt x="262302" y="239648"/>
                      </a:cubicBezTo>
                      <a:close/>
                      <a:moveTo>
                        <a:pt x="283673" y="156984"/>
                      </a:moveTo>
                      <a:cubicBezTo>
                        <a:pt x="288142" y="159139"/>
                        <a:pt x="291462" y="163635"/>
                        <a:pt x="291462" y="168641"/>
                      </a:cubicBezTo>
                      <a:lnTo>
                        <a:pt x="290071" y="225094"/>
                      </a:lnTo>
                      <a:lnTo>
                        <a:pt x="290069" y="225094"/>
                      </a:lnTo>
                      <a:lnTo>
                        <a:pt x="290069" y="225187"/>
                      </a:lnTo>
                      <a:lnTo>
                        <a:pt x="290071" y="225094"/>
                      </a:lnTo>
                      <a:lnTo>
                        <a:pt x="353496" y="225094"/>
                      </a:lnTo>
                      <a:cubicBezTo>
                        <a:pt x="367798" y="225094"/>
                        <a:pt x="370398" y="240946"/>
                        <a:pt x="362783" y="247435"/>
                      </a:cubicBezTo>
                      <a:lnTo>
                        <a:pt x="240014" y="369982"/>
                      </a:lnTo>
                      <a:cubicBezTo>
                        <a:pt x="231378" y="376749"/>
                        <a:pt x="217634" y="373041"/>
                        <a:pt x="217634" y="359414"/>
                      </a:cubicBezTo>
                      <a:lnTo>
                        <a:pt x="222927" y="298882"/>
                      </a:lnTo>
                      <a:lnTo>
                        <a:pt x="160893" y="298882"/>
                      </a:lnTo>
                      <a:cubicBezTo>
                        <a:pt x="148077" y="298882"/>
                        <a:pt x="141484" y="286646"/>
                        <a:pt x="151606" y="276542"/>
                      </a:cubicBezTo>
                      <a:lnTo>
                        <a:pt x="268988" y="159371"/>
                      </a:lnTo>
                      <a:cubicBezTo>
                        <a:pt x="273585" y="155014"/>
                        <a:pt x="279204" y="154829"/>
                        <a:pt x="283673" y="156984"/>
                      </a:cubicBezTo>
                      <a:close/>
                      <a:moveTo>
                        <a:pt x="250606" y="114503"/>
                      </a:moveTo>
                      <a:cubicBezTo>
                        <a:pt x="179399" y="118396"/>
                        <a:pt x="121375" y="173830"/>
                        <a:pt x="114784" y="244837"/>
                      </a:cubicBezTo>
                      <a:cubicBezTo>
                        <a:pt x="110792" y="289610"/>
                        <a:pt x="126667" y="331788"/>
                        <a:pt x="159624" y="362007"/>
                      </a:cubicBezTo>
                      <a:cubicBezTo>
                        <a:pt x="186083" y="387407"/>
                        <a:pt x="201680" y="419388"/>
                        <a:pt x="204001" y="452852"/>
                      </a:cubicBezTo>
                      <a:lnTo>
                        <a:pt x="311322" y="452852"/>
                      </a:lnTo>
                      <a:cubicBezTo>
                        <a:pt x="313086" y="418553"/>
                        <a:pt x="328683" y="386758"/>
                        <a:pt x="354678" y="362007"/>
                      </a:cubicBezTo>
                      <a:cubicBezTo>
                        <a:pt x="383736" y="334476"/>
                        <a:pt x="400819" y="297489"/>
                        <a:pt x="400819" y="258000"/>
                      </a:cubicBezTo>
                      <a:cubicBezTo>
                        <a:pt x="400819" y="176425"/>
                        <a:pt x="332304" y="110517"/>
                        <a:pt x="250606" y="114503"/>
                      </a:cubicBezTo>
                      <a:close/>
                      <a:moveTo>
                        <a:pt x="249213" y="88269"/>
                      </a:moveTo>
                      <a:cubicBezTo>
                        <a:pt x="346786" y="82985"/>
                        <a:pt x="427185" y="161964"/>
                        <a:pt x="427556" y="258092"/>
                      </a:cubicBezTo>
                      <a:cubicBezTo>
                        <a:pt x="427556" y="304164"/>
                        <a:pt x="407782" y="350142"/>
                        <a:pt x="373524" y="381845"/>
                      </a:cubicBezTo>
                      <a:cubicBezTo>
                        <a:pt x="351057" y="402795"/>
                        <a:pt x="337874" y="430511"/>
                        <a:pt x="337874" y="460824"/>
                      </a:cubicBezTo>
                      <a:lnTo>
                        <a:pt x="337874" y="571413"/>
                      </a:lnTo>
                      <a:cubicBezTo>
                        <a:pt x="337874" y="577995"/>
                        <a:pt x="331190" y="583278"/>
                        <a:pt x="324598" y="583278"/>
                      </a:cubicBezTo>
                      <a:lnTo>
                        <a:pt x="270473" y="583278"/>
                      </a:lnTo>
                      <a:lnTo>
                        <a:pt x="270473" y="592548"/>
                      </a:lnTo>
                      <a:cubicBezTo>
                        <a:pt x="270473" y="600428"/>
                        <a:pt x="265182" y="605804"/>
                        <a:pt x="257290" y="605804"/>
                      </a:cubicBezTo>
                      <a:cubicBezTo>
                        <a:pt x="249306" y="605804"/>
                        <a:pt x="244014" y="600428"/>
                        <a:pt x="244014" y="592548"/>
                      </a:cubicBezTo>
                      <a:lnTo>
                        <a:pt x="244014" y="583278"/>
                      </a:lnTo>
                      <a:lnTo>
                        <a:pt x="189890" y="583278"/>
                      </a:lnTo>
                      <a:cubicBezTo>
                        <a:pt x="181999" y="583278"/>
                        <a:pt x="176707" y="577995"/>
                        <a:pt x="176707" y="570023"/>
                      </a:cubicBezTo>
                      <a:lnTo>
                        <a:pt x="176707" y="460824"/>
                      </a:lnTo>
                      <a:cubicBezTo>
                        <a:pt x="176707" y="430511"/>
                        <a:pt x="163524" y="402795"/>
                        <a:pt x="139757" y="380454"/>
                      </a:cubicBezTo>
                      <a:cubicBezTo>
                        <a:pt x="101508" y="344951"/>
                        <a:pt x="83126" y="293596"/>
                        <a:pt x="87025" y="242241"/>
                      </a:cubicBezTo>
                      <a:cubicBezTo>
                        <a:pt x="95009" y="158071"/>
                        <a:pt x="164823" y="92255"/>
                        <a:pt x="249213" y="88269"/>
                      </a:cubicBezTo>
                      <a:close/>
                      <a:moveTo>
                        <a:pt x="429815" y="66120"/>
                      </a:moveTo>
                      <a:lnTo>
                        <a:pt x="448444" y="84608"/>
                      </a:lnTo>
                      <a:lnTo>
                        <a:pt x="409280" y="123772"/>
                      </a:lnTo>
                      <a:lnTo>
                        <a:pt x="390721" y="105143"/>
                      </a:lnTo>
                      <a:close/>
                      <a:moveTo>
                        <a:pt x="84820" y="66120"/>
                      </a:moveTo>
                      <a:lnTo>
                        <a:pt x="123843" y="105143"/>
                      </a:lnTo>
                      <a:lnTo>
                        <a:pt x="105284" y="123772"/>
                      </a:lnTo>
                      <a:lnTo>
                        <a:pt x="66120" y="84749"/>
                      </a:lnTo>
                      <a:close/>
                      <a:moveTo>
                        <a:pt x="243945" y="0"/>
                      </a:moveTo>
                      <a:lnTo>
                        <a:pt x="270266" y="0"/>
                      </a:lnTo>
                      <a:lnTo>
                        <a:pt x="270266" y="55253"/>
                      </a:lnTo>
                      <a:lnTo>
                        <a:pt x="243945" y="5525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p:style>
            </p:sp>
          </p:grpSp>
          <p:sp>
            <p:nvSpPr>
              <p:cNvPr id="403" name="直接连接符 14"/>
              <p:cNvSpPr/>
              <p:nvPr/>
            </p:nvSpPr>
            <p:spPr>
              <a:xfrm>
                <a:off x="653760" y="-738000"/>
                <a:ext cx="360" cy="429840"/>
              </a:xfrm>
              <a:prstGeom prst="line">
                <a:avLst/>
              </a:prstGeom>
              <a:ln>
                <a:solidFill>
                  <a:srgbClr val="7e0c6e"/>
                </a:solidFill>
                <a:prstDash val="dash"/>
              </a:ln>
            </p:spPr>
            <p:style>
              <a:lnRef idx="1">
                <a:schemeClr val="accent1"/>
              </a:lnRef>
              <a:fillRef idx="0">
                <a:schemeClr val="accent1"/>
              </a:fillRef>
              <a:effectRef idx="0">
                <a:schemeClr val="accent1"/>
              </a:effectRef>
              <a:fontRef idx="minor"/>
            </p:style>
          </p:sp>
          <p:sp>
            <p:nvSpPr>
              <p:cNvPr id="404" name="等腰三角形 15"/>
              <p:cNvSpPr/>
              <p:nvPr/>
            </p:nvSpPr>
            <p:spPr>
              <a:xfrm rot="5400000">
                <a:off x="651240" y="-546120"/>
                <a:ext cx="52200" cy="45000"/>
              </a:xfrm>
              <a:prstGeom prst="triangle">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05" name="文本框 16"/>
              <p:cNvSpPr/>
              <p:nvPr/>
            </p:nvSpPr>
            <p:spPr>
              <a:xfrm>
                <a:off x="699840" y="-707760"/>
                <a:ext cx="58032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zh-CN" sz="1800" spc="-1" strike="noStrike">
                    <a:solidFill>
                      <a:srgbClr val="000000"/>
                    </a:solidFill>
                    <a:latin typeface="Calibri"/>
                    <a:ea typeface="微软雅黑"/>
                  </a:rPr>
                  <a:t>选中图片</a:t>
                </a:r>
                <a:r>
                  <a:rPr b="0" lang="en-US" sz="1800" spc="-1" strike="noStrike">
                    <a:solidFill>
                      <a:srgbClr val="000000"/>
                    </a:solidFill>
                    <a:latin typeface="Calibri"/>
                    <a:ea typeface="微软雅黑"/>
                  </a:rPr>
                  <a:t>Delete</a:t>
                </a:r>
                <a:r>
                  <a:rPr b="0" lang="zh-CN" sz="1800" spc="-1" strike="noStrike">
                    <a:solidFill>
                      <a:srgbClr val="000000"/>
                    </a:solidFill>
                    <a:latin typeface="Calibri"/>
                    <a:ea typeface="微软雅黑"/>
                  </a:rPr>
                  <a:t>，点击中间图标即可插入新图片</a:t>
                </a:r>
                <a:endParaRPr b="0" lang="en-GB" sz="1800" spc="-1" strike="noStrike">
                  <a:latin typeface="Arial"/>
                </a:endParaRPr>
              </a:p>
            </p:txBody>
          </p:sp>
        </p:grpSp>
        <p:sp>
          <p:nvSpPr>
            <p:cNvPr id="406" name="文本框 10"/>
            <p:cNvSpPr/>
            <p:nvPr/>
          </p:nvSpPr>
          <p:spPr>
            <a:xfrm>
              <a:off x="6576120" y="-738000"/>
              <a:ext cx="187560" cy="425160"/>
            </a:xfrm>
            <a:custGeom>
              <a:avLst/>
              <a:gdLst/>
              <a:ahLst/>
              <a:rect l="l" t="t" r="r" b="b"/>
              <a:pathLst>
                <a:path w="188305" h="425834">
                  <a:moveTo>
                    <a:pt x="137517" y="318455"/>
                  </a:moveTo>
                  <a:cubicBezTo>
                    <a:pt x="151358" y="318455"/>
                    <a:pt x="161479" y="320222"/>
                    <a:pt x="167878" y="323757"/>
                  </a:cubicBezTo>
                  <a:cubicBezTo>
                    <a:pt x="174278" y="327291"/>
                    <a:pt x="179282" y="333003"/>
                    <a:pt x="182891" y="340890"/>
                  </a:cubicBezTo>
                  <a:cubicBezTo>
                    <a:pt x="186500" y="348778"/>
                    <a:pt x="188305" y="358303"/>
                    <a:pt x="188305" y="369465"/>
                  </a:cubicBezTo>
                  <a:cubicBezTo>
                    <a:pt x="188305" y="381669"/>
                    <a:pt x="186333" y="392069"/>
                    <a:pt x="182389" y="400664"/>
                  </a:cubicBezTo>
                  <a:cubicBezTo>
                    <a:pt x="178445" y="409258"/>
                    <a:pt x="173478" y="414951"/>
                    <a:pt x="167488" y="417742"/>
                  </a:cubicBezTo>
                  <a:cubicBezTo>
                    <a:pt x="161497" y="420532"/>
                    <a:pt x="151321" y="421927"/>
                    <a:pt x="136959" y="421927"/>
                  </a:cubicBezTo>
                  <a:lnTo>
                    <a:pt x="129815" y="421927"/>
                  </a:lnTo>
                  <a:lnTo>
                    <a:pt x="129815" y="378283"/>
                  </a:lnTo>
                  <a:lnTo>
                    <a:pt x="143210" y="378283"/>
                  </a:lnTo>
                  <a:cubicBezTo>
                    <a:pt x="149461" y="378283"/>
                    <a:pt x="153442" y="377725"/>
                    <a:pt x="155153" y="376609"/>
                  </a:cubicBezTo>
                  <a:cubicBezTo>
                    <a:pt x="156865" y="375493"/>
                    <a:pt x="157721" y="373633"/>
                    <a:pt x="157721" y="371028"/>
                  </a:cubicBezTo>
                  <a:cubicBezTo>
                    <a:pt x="157721" y="368200"/>
                    <a:pt x="156566" y="366061"/>
                    <a:pt x="154258" y="364610"/>
                  </a:cubicBezTo>
                  <a:cubicBezTo>
                    <a:pt x="151949" y="363159"/>
                    <a:pt x="148449" y="362433"/>
                    <a:pt x="143758" y="362433"/>
                  </a:cubicBezTo>
                  <a:cubicBezTo>
                    <a:pt x="137727" y="362433"/>
                    <a:pt x="133184" y="363249"/>
                    <a:pt x="130131" y="364880"/>
                  </a:cubicBezTo>
                  <a:cubicBezTo>
                    <a:pt x="127078" y="366438"/>
                    <a:pt x="123395" y="370865"/>
                    <a:pt x="119082" y="378160"/>
                  </a:cubicBezTo>
                  <a:cubicBezTo>
                    <a:pt x="106667" y="399078"/>
                    <a:pt x="96478" y="412254"/>
                    <a:pt x="88516" y="417686"/>
                  </a:cubicBezTo>
                  <a:cubicBezTo>
                    <a:pt x="80553" y="423118"/>
                    <a:pt x="67717" y="425834"/>
                    <a:pt x="50006" y="425834"/>
                  </a:cubicBezTo>
                  <a:cubicBezTo>
                    <a:pt x="37133" y="425834"/>
                    <a:pt x="27645" y="424327"/>
                    <a:pt x="21543" y="421313"/>
                  </a:cubicBezTo>
                  <a:cubicBezTo>
                    <a:pt x="15441" y="418300"/>
                    <a:pt x="10325" y="412477"/>
                    <a:pt x="6195" y="403845"/>
                  </a:cubicBezTo>
                  <a:cubicBezTo>
                    <a:pt x="2065" y="395213"/>
                    <a:pt x="0" y="385167"/>
                    <a:pt x="0" y="373707"/>
                  </a:cubicBezTo>
                  <a:cubicBezTo>
                    <a:pt x="0" y="361131"/>
                    <a:pt x="2381" y="350397"/>
                    <a:pt x="7144" y="341504"/>
                  </a:cubicBezTo>
                  <a:cubicBezTo>
                    <a:pt x="11906" y="332612"/>
                    <a:pt x="17971" y="326789"/>
                    <a:pt x="25338" y="324036"/>
                  </a:cubicBezTo>
                  <a:cubicBezTo>
                    <a:pt x="32705" y="321282"/>
                    <a:pt x="43160" y="319906"/>
                    <a:pt x="56704" y="319906"/>
                  </a:cubicBezTo>
                  <a:lnTo>
                    <a:pt x="68535" y="319906"/>
                  </a:lnTo>
                  <a:lnTo>
                    <a:pt x="68535" y="363549"/>
                  </a:lnTo>
                  <a:lnTo>
                    <a:pt x="46546" y="363549"/>
                  </a:lnTo>
                  <a:cubicBezTo>
                    <a:pt x="39774" y="363549"/>
                    <a:pt x="35421" y="364163"/>
                    <a:pt x="33486" y="365391"/>
                  </a:cubicBezTo>
                  <a:cubicBezTo>
                    <a:pt x="31552" y="366619"/>
                    <a:pt x="30584" y="368796"/>
                    <a:pt x="30584" y="371921"/>
                  </a:cubicBezTo>
                  <a:cubicBezTo>
                    <a:pt x="30584" y="375046"/>
                    <a:pt x="31812" y="377372"/>
                    <a:pt x="34268" y="378897"/>
                  </a:cubicBezTo>
                  <a:cubicBezTo>
                    <a:pt x="36723" y="380423"/>
                    <a:pt x="40370" y="381186"/>
                    <a:pt x="45207" y="381186"/>
                  </a:cubicBezTo>
                  <a:cubicBezTo>
                    <a:pt x="55848" y="381186"/>
                    <a:pt x="62806" y="379735"/>
                    <a:pt x="66080" y="376832"/>
                  </a:cubicBezTo>
                  <a:cubicBezTo>
                    <a:pt x="69354" y="373856"/>
                    <a:pt x="74823" y="366526"/>
                    <a:pt x="82488" y="354843"/>
                  </a:cubicBezTo>
                  <a:cubicBezTo>
                    <a:pt x="90227" y="343160"/>
                    <a:pt x="95845" y="335421"/>
                    <a:pt x="99343" y="331626"/>
                  </a:cubicBezTo>
                  <a:cubicBezTo>
                    <a:pt x="102840" y="327831"/>
                    <a:pt x="107677" y="324687"/>
                    <a:pt x="113854" y="322194"/>
                  </a:cubicBezTo>
                  <a:cubicBezTo>
                    <a:pt x="120030" y="319701"/>
                    <a:pt x="127918" y="318455"/>
                    <a:pt x="137517" y="318455"/>
                  </a:cubicBezTo>
                  <a:close/>
                  <a:moveTo>
                    <a:pt x="107603" y="245529"/>
                  </a:moveTo>
                  <a:cubicBezTo>
                    <a:pt x="107528" y="246868"/>
                    <a:pt x="107491" y="248022"/>
                    <a:pt x="107491" y="248989"/>
                  </a:cubicBezTo>
                  <a:cubicBezTo>
                    <a:pt x="107491" y="253305"/>
                    <a:pt x="108552" y="256300"/>
                    <a:pt x="110672" y="257975"/>
                  </a:cubicBezTo>
                  <a:cubicBezTo>
                    <a:pt x="112793" y="259649"/>
                    <a:pt x="117202" y="260486"/>
                    <a:pt x="123900" y="260486"/>
                  </a:cubicBezTo>
                  <a:lnTo>
                    <a:pt x="138745" y="260486"/>
                  </a:lnTo>
                  <a:cubicBezTo>
                    <a:pt x="144922" y="260486"/>
                    <a:pt x="148940" y="259519"/>
                    <a:pt x="150800" y="257584"/>
                  </a:cubicBezTo>
                  <a:cubicBezTo>
                    <a:pt x="152661" y="255649"/>
                    <a:pt x="153591" y="251631"/>
                    <a:pt x="153591" y="245529"/>
                  </a:cubicBezTo>
                  <a:close/>
                  <a:moveTo>
                    <a:pt x="3795" y="198536"/>
                  </a:moveTo>
                  <a:lnTo>
                    <a:pt x="184510" y="198536"/>
                  </a:lnTo>
                  <a:lnTo>
                    <a:pt x="184510" y="245864"/>
                  </a:lnTo>
                  <a:cubicBezTo>
                    <a:pt x="184510" y="258663"/>
                    <a:pt x="183505" y="268504"/>
                    <a:pt x="181496" y="275387"/>
                  </a:cubicBezTo>
                  <a:cubicBezTo>
                    <a:pt x="179487" y="282271"/>
                    <a:pt x="176585" y="287443"/>
                    <a:pt x="172790" y="290903"/>
                  </a:cubicBezTo>
                  <a:cubicBezTo>
                    <a:pt x="168994" y="294363"/>
                    <a:pt x="164399" y="296707"/>
                    <a:pt x="159004" y="297935"/>
                  </a:cubicBezTo>
                  <a:cubicBezTo>
                    <a:pt x="153609" y="299163"/>
                    <a:pt x="145256" y="299777"/>
                    <a:pt x="133945" y="299777"/>
                  </a:cubicBezTo>
                  <a:lnTo>
                    <a:pt x="118207" y="299777"/>
                  </a:lnTo>
                  <a:cubicBezTo>
                    <a:pt x="106673" y="299777"/>
                    <a:pt x="98264" y="298586"/>
                    <a:pt x="92981" y="296205"/>
                  </a:cubicBezTo>
                  <a:cubicBezTo>
                    <a:pt x="87697" y="293824"/>
                    <a:pt x="83642" y="289452"/>
                    <a:pt x="80814" y="283089"/>
                  </a:cubicBezTo>
                  <a:cubicBezTo>
                    <a:pt x="77986" y="276727"/>
                    <a:pt x="76572" y="268411"/>
                    <a:pt x="76572" y="258142"/>
                  </a:cubicBezTo>
                  <a:lnTo>
                    <a:pt x="76572" y="245529"/>
                  </a:lnTo>
                  <a:lnTo>
                    <a:pt x="3795" y="245529"/>
                  </a:lnTo>
                  <a:close/>
                  <a:moveTo>
                    <a:pt x="3795" y="122336"/>
                  </a:moveTo>
                  <a:lnTo>
                    <a:pt x="184510" y="122336"/>
                  </a:lnTo>
                  <a:lnTo>
                    <a:pt x="184510" y="169329"/>
                  </a:lnTo>
                  <a:lnTo>
                    <a:pt x="3795" y="169329"/>
                  </a:lnTo>
                  <a:close/>
                  <a:moveTo>
                    <a:pt x="148345" y="0"/>
                  </a:moveTo>
                  <a:lnTo>
                    <a:pt x="184510" y="0"/>
                  </a:lnTo>
                  <a:lnTo>
                    <a:pt x="184510" y="102691"/>
                  </a:lnTo>
                  <a:lnTo>
                    <a:pt x="148345" y="102691"/>
                  </a:lnTo>
                  <a:lnTo>
                    <a:pt x="148345" y="74786"/>
                  </a:lnTo>
                  <a:lnTo>
                    <a:pt x="3795" y="74786"/>
                  </a:lnTo>
                  <a:lnTo>
                    <a:pt x="3795" y="27793"/>
                  </a:lnTo>
                  <a:lnTo>
                    <a:pt x="148345" y="27793"/>
                  </a:lnTo>
                  <a:close/>
                </a:path>
              </a:pathLst>
            </a:custGeom>
            <a:solidFill>
              <a:schemeClr val="accent1"/>
            </a:solidFill>
            <a:ln w="0">
              <a:noFill/>
            </a:ln>
          </p:spPr>
          <p:style>
            <a:lnRef idx="0"/>
            <a:fillRef idx="0"/>
            <a:effectRef idx="0"/>
            <a:fontRef idx="minor"/>
          </p:style>
        </p:sp>
      </p:grpSp>
      <p:sp>
        <p:nvSpPr>
          <p:cNvPr id="407" name="矩形 19"/>
          <p:cNvSpPr/>
          <p:nvPr/>
        </p:nvSpPr>
        <p:spPr>
          <a:xfrm>
            <a:off x="1434960" y="4289760"/>
            <a:ext cx="3034440" cy="608760"/>
          </a:xfrm>
          <a:prstGeom prst="rect">
            <a:avLst/>
          </a:prstGeom>
          <a:solidFill>
            <a:srgbClr val="7e0c6e"/>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buNone/>
            </a:pPr>
            <a:r>
              <a:rPr b="1" lang="zh-CN" sz="2800" spc="-1" strike="noStrike">
                <a:solidFill>
                  <a:srgbClr val="ffffff"/>
                </a:solidFill>
                <a:latin typeface="Calibri"/>
                <a:ea typeface="微软雅黑"/>
              </a:rPr>
              <a:t>输入内容</a:t>
            </a:r>
            <a:endParaRPr b="0" lang="en-GB" sz="2800" spc="-1" strike="noStrike">
              <a:latin typeface="Arial"/>
            </a:endParaRPr>
          </a:p>
        </p:txBody>
      </p:sp>
      <p:grpSp>
        <p:nvGrpSpPr>
          <p:cNvPr id="408" name="组合 20"/>
          <p:cNvGrpSpPr/>
          <p:nvPr/>
        </p:nvGrpSpPr>
        <p:grpSpPr>
          <a:xfrm>
            <a:off x="888840" y="1244520"/>
            <a:ext cx="3988080" cy="4635720"/>
            <a:chOff x="888840" y="1244520"/>
            <a:chExt cx="3988080" cy="4635720"/>
          </a:xfrm>
        </p:grpSpPr>
        <p:sp>
          <p:nvSpPr>
            <p:cNvPr id="409" name="半闭框 21"/>
            <p:cNvSpPr/>
            <p:nvPr/>
          </p:nvSpPr>
          <p:spPr>
            <a:xfrm>
              <a:off x="888840" y="1244520"/>
              <a:ext cx="1091520" cy="1193040"/>
            </a:xfrm>
            <a:prstGeom prst="halfFrame">
              <a:avLst>
                <a:gd name="adj1" fmla="val 12402"/>
                <a:gd name="adj2" fmla="val 11240"/>
              </a:avLst>
            </a:prstGeom>
            <a:solidFill>
              <a:schemeClr val="accent1">
                <a:alpha val="55000"/>
              </a:schemeClr>
            </a:solidFill>
            <a:ln>
              <a:noFill/>
            </a:ln>
          </p:spPr>
          <p:style>
            <a:lnRef idx="2">
              <a:schemeClr val="accent1">
                <a:shade val="50000"/>
              </a:schemeClr>
            </a:lnRef>
            <a:fillRef idx="1">
              <a:schemeClr val="accent1"/>
            </a:fillRef>
            <a:effectRef idx="0">
              <a:schemeClr val="accent1"/>
            </a:effectRef>
            <a:fontRef idx="minor"/>
          </p:style>
        </p:sp>
        <p:sp>
          <p:nvSpPr>
            <p:cNvPr id="410" name="半闭框 22"/>
            <p:cNvSpPr/>
            <p:nvPr/>
          </p:nvSpPr>
          <p:spPr>
            <a:xfrm rot="10800000">
              <a:off x="3785400" y="4687200"/>
              <a:ext cx="1091520" cy="1193040"/>
            </a:xfrm>
            <a:prstGeom prst="halfFrame">
              <a:avLst>
                <a:gd name="adj1" fmla="val 12402"/>
                <a:gd name="adj2" fmla="val 11240"/>
              </a:avLst>
            </a:prstGeom>
            <a:solidFill>
              <a:schemeClr val="accent1">
                <a:alpha val="55000"/>
              </a:schemeClr>
            </a:solidFill>
            <a:ln>
              <a:noFill/>
            </a:ln>
          </p:spPr>
          <p:style>
            <a:lnRef idx="2">
              <a:schemeClr val="accent1">
                <a:shade val="50000"/>
              </a:schemeClr>
            </a:lnRef>
            <a:fillRef idx="1">
              <a:schemeClr val="accent1"/>
            </a:fillRef>
            <a:effectRef idx="0">
              <a:schemeClr val="accent1"/>
            </a:effectRef>
            <a:fontRef idx="minor"/>
          </p:style>
        </p:sp>
      </p:grpSp>
      <p:pic>
        <p:nvPicPr>
          <p:cNvPr id="411" name="图片占位符 24" descr=""/>
          <p:cNvPicPr/>
          <p:nvPr/>
        </p:nvPicPr>
        <p:blipFill>
          <a:blip r:embed="rId1"/>
          <a:srcRect l="9763" t="0" r="9763" b="0"/>
          <a:stretch/>
        </p:blipFill>
        <p:spPr>
          <a:xfrm>
            <a:off x="1434960" y="1676520"/>
            <a:ext cx="3034440" cy="3771360"/>
          </a:xfrm>
          <a:prstGeom prst="rect">
            <a:avLst/>
          </a:prstGeom>
          <a:ln w="57150">
            <a:solidFill>
              <a:srgbClr val="7e0c6e"/>
            </a:solidFill>
            <a:round/>
          </a:ln>
        </p:spPr>
      </p:pic>
      <p:sp>
        <p:nvSpPr>
          <p:cNvPr id="412" name="文本框 25"/>
          <p:cNvSpPr/>
          <p:nvPr/>
        </p:nvSpPr>
        <p:spPr>
          <a:xfrm>
            <a:off x="2345400" y="5619960"/>
            <a:ext cx="1661040" cy="363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zh-CN" sz="1800" spc="-1" strike="noStrike">
                <a:solidFill>
                  <a:srgbClr val="000000"/>
                </a:solidFill>
                <a:latin typeface="Calibri"/>
                <a:ea typeface="DejaVu Sans"/>
              </a:rPr>
              <a:t>小组</a:t>
            </a:r>
            <a:r>
              <a:rPr b="0" lang="en-US" sz="1800" spc="-1" strike="noStrike">
                <a:solidFill>
                  <a:srgbClr val="000000"/>
                </a:solidFill>
                <a:latin typeface="Calibri"/>
                <a:ea typeface="DejaVu Sans"/>
              </a:rPr>
              <a:t>logo</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2" name="文本框 1"/>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具体实现（</a:t>
            </a:r>
            <a:r>
              <a:rPr b="1" lang="en-GB" sz="3200" spc="-1" strike="noStrike">
                <a:solidFill>
                  <a:srgbClr val="000000"/>
                </a:solidFill>
                <a:latin typeface="等线"/>
                <a:ea typeface="微软雅黑"/>
              </a:rPr>
              <a:t>Overview</a:t>
            </a:r>
            <a:r>
              <a:rPr b="1" lang="zh-CN" sz="3200" spc="-1" strike="noStrike">
                <a:solidFill>
                  <a:srgbClr val="000000"/>
                </a:solidFill>
                <a:latin typeface="等线"/>
                <a:ea typeface="微软雅黑"/>
              </a:rPr>
              <a:t>）</a:t>
            </a:r>
            <a:endParaRPr b="0" lang="en-GB" sz="3200" spc="-1" strike="noStrike">
              <a:latin typeface="Arial"/>
            </a:endParaRPr>
          </a:p>
        </p:txBody>
      </p:sp>
      <p:grpSp>
        <p:nvGrpSpPr>
          <p:cNvPr id="533" name="组合 5"/>
          <p:cNvGrpSpPr/>
          <p:nvPr/>
        </p:nvGrpSpPr>
        <p:grpSpPr>
          <a:xfrm>
            <a:off x="1767960" y="1089000"/>
            <a:ext cx="8642520" cy="1498680"/>
            <a:chOff x="1767960" y="1089000"/>
            <a:chExt cx="8642520" cy="1498680"/>
          </a:xfrm>
        </p:grpSpPr>
        <p:sp>
          <p:nvSpPr>
            <p:cNvPr id="534" name="矩形: 圆角 2"/>
            <p:cNvSpPr/>
            <p:nvPr/>
          </p:nvSpPr>
          <p:spPr>
            <a:xfrm flipV="1" rot="5400000">
              <a:off x="5539680" y="-2392200"/>
              <a:ext cx="1280160" cy="8461080"/>
            </a:xfrm>
            <a:prstGeom prst="roundRect">
              <a:avLst>
                <a:gd name="adj" fmla="val 2148"/>
              </a:avLst>
            </a:prstGeom>
            <a:solidFill>
              <a:schemeClr val="bg1"/>
            </a:solidFill>
            <a:ln>
              <a:no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535" name="流程图: 离页连接符 4"/>
            <p:cNvSpPr/>
            <p:nvPr/>
          </p:nvSpPr>
          <p:spPr>
            <a:xfrm rot="16200000">
              <a:off x="1294920" y="1562040"/>
              <a:ext cx="1498680" cy="552600"/>
            </a:xfrm>
            <a:prstGeom prst="flowChartOffpageConnector">
              <a:avLst/>
            </a:prstGeom>
            <a:solidFill>
              <a:schemeClr val="accent1"/>
            </a:solidFill>
            <a:ln>
              <a:solidFill>
                <a:srgbClr val="5d0851"/>
              </a:solidFill>
            </a:ln>
          </p:spPr>
          <p:style>
            <a:lnRef idx="2">
              <a:schemeClr val="accent1">
                <a:shade val="50000"/>
              </a:schemeClr>
            </a:lnRef>
            <a:fillRef idx="1">
              <a:schemeClr val="accent1"/>
            </a:fillRef>
            <a:effectRef idx="0">
              <a:schemeClr val="accent1"/>
            </a:effectRef>
            <a:fontRef idx="minor"/>
          </p:style>
        </p:sp>
      </p:grpSp>
      <p:grpSp>
        <p:nvGrpSpPr>
          <p:cNvPr id="536" name="组合 6"/>
          <p:cNvGrpSpPr/>
          <p:nvPr/>
        </p:nvGrpSpPr>
        <p:grpSpPr>
          <a:xfrm>
            <a:off x="1767960" y="2883240"/>
            <a:ext cx="8642520" cy="1498680"/>
            <a:chOff x="1767960" y="2883240"/>
            <a:chExt cx="8642520" cy="1498680"/>
          </a:xfrm>
        </p:grpSpPr>
        <p:sp>
          <p:nvSpPr>
            <p:cNvPr id="537" name="矩形: 圆角 7"/>
            <p:cNvSpPr/>
            <p:nvPr/>
          </p:nvSpPr>
          <p:spPr>
            <a:xfrm flipV="1" rot="5400000">
              <a:off x="5539680" y="-597960"/>
              <a:ext cx="1280160" cy="8461080"/>
            </a:xfrm>
            <a:prstGeom prst="roundRect">
              <a:avLst>
                <a:gd name="adj" fmla="val 2148"/>
              </a:avLst>
            </a:prstGeom>
            <a:solidFill>
              <a:schemeClr val="bg1"/>
            </a:solidFill>
            <a:ln>
              <a:no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538" name="流程图: 离页连接符 8"/>
            <p:cNvSpPr/>
            <p:nvPr/>
          </p:nvSpPr>
          <p:spPr>
            <a:xfrm rot="16200000">
              <a:off x="1294920" y="3356280"/>
              <a:ext cx="1498680" cy="552600"/>
            </a:xfrm>
            <a:prstGeom prst="flowChartOffpageConnector">
              <a:avLst/>
            </a:prstGeom>
            <a:solidFill>
              <a:schemeClr val="accent1"/>
            </a:solidFill>
            <a:ln>
              <a:solidFill>
                <a:srgbClr val="5d0851"/>
              </a:solidFill>
            </a:ln>
          </p:spPr>
          <p:style>
            <a:lnRef idx="2">
              <a:schemeClr val="accent1">
                <a:shade val="50000"/>
              </a:schemeClr>
            </a:lnRef>
            <a:fillRef idx="1">
              <a:schemeClr val="accent1"/>
            </a:fillRef>
            <a:effectRef idx="0">
              <a:schemeClr val="accent1"/>
            </a:effectRef>
            <a:fontRef idx="minor"/>
          </p:style>
        </p:sp>
      </p:grpSp>
      <p:grpSp>
        <p:nvGrpSpPr>
          <p:cNvPr id="539" name="组合 12"/>
          <p:cNvGrpSpPr/>
          <p:nvPr/>
        </p:nvGrpSpPr>
        <p:grpSpPr>
          <a:xfrm>
            <a:off x="1767960" y="4677480"/>
            <a:ext cx="8642520" cy="1498680"/>
            <a:chOff x="1767960" y="4677480"/>
            <a:chExt cx="8642520" cy="1498680"/>
          </a:xfrm>
        </p:grpSpPr>
        <p:sp>
          <p:nvSpPr>
            <p:cNvPr id="540" name="矩形: 圆角 13"/>
            <p:cNvSpPr/>
            <p:nvPr/>
          </p:nvSpPr>
          <p:spPr>
            <a:xfrm flipV="1" rot="5400000">
              <a:off x="5539680" y="1195560"/>
              <a:ext cx="1280160" cy="8461080"/>
            </a:xfrm>
            <a:prstGeom prst="roundRect">
              <a:avLst>
                <a:gd name="adj" fmla="val 2148"/>
              </a:avLst>
            </a:prstGeom>
            <a:solidFill>
              <a:schemeClr val="bg1"/>
            </a:solidFill>
            <a:ln>
              <a:no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541" name="流程图: 离页连接符 14"/>
            <p:cNvSpPr/>
            <p:nvPr/>
          </p:nvSpPr>
          <p:spPr>
            <a:xfrm rot="16200000">
              <a:off x="1294920" y="5150520"/>
              <a:ext cx="1498680" cy="552600"/>
            </a:xfrm>
            <a:prstGeom prst="flowChartOffpageConnector">
              <a:avLst/>
            </a:prstGeom>
            <a:solidFill>
              <a:schemeClr val="accent1"/>
            </a:solidFill>
            <a:ln>
              <a:solidFill>
                <a:srgbClr val="5d0851"/>
              </a:solidFill>
            </a:ln>
          </p:spPr>
          <p:style>
            <a:lnRef idx="2">
              <a:schemeClr val="accent1">
                <a:shade val="50000"/>
              </a:schemeClr>
            </a:lnRef>
            <a:fillRef idx="1">
              <a:schemeClr val="accent1"/>
            </a:fillRef>
            <a:effectRef idx="0">
              <a:schemeClr val="accent1"/>
            </a:effectRef>
            <a:fontRef idx="minor"/>
          </p:style>
        </p:sp>
      </p:grpSp>
      <p:sp>
        <p:nvSpPr>
          <p:cNvPr id="542" name="矩形 16"/>
          <p:cNvSpPr/>
          <p:nvPr/>
        </p:nvSpPr>
        <p:spPr>
          <a:xfrm>
            <a:off x="4332600" y="1108800"/>
            <a:ext cx="6077880" cy="1369440"/>
          </a:xfrm>
          <a:prstGeom prst="rect">
            <a:avLst/>
          </a:prstGeom>
          <a:noFill/>
          <a:ln w="0">
            <a:noFill/>
          </a:ln>
        </p:spPr>
        <p:style>
          <a:lnRef idx="0"/>
          <a:fillRef idx="0"/>
          <a:effectRef idx="0"/>
          <a:fontRef idx="minor"/>
        </p:style>
        <p:txBody>
          <a:bodyPr lIns="90000" rIns="90000" tIns="45000" bIns="45000" anchor="t">
            <a:spAutoFit/>
          </a:bodyPr>
          <a:p>
            <a:pPr>
              <a:lnSpc>
                <a:spcPct val="140000"/>
              </a:lnSpc>
              <a:buNone/>
            </a:pPr>
            <a:r>
              <a:rPr b="0" lang="zh-CN" sz="2000" spc="-1" strike="noStrike">
                <a:solidFill>
                  <a:srgbClr val="000000"/>
                </a:solidFill>
                <a:latin typeface="等线"/>
                <a:ea typeface="微软雅黑"/>
              </a:rPr>
              <a:t>基于</a:t>
            </a:r>
            <a:r>
              <a:rPr b="0" lang="en-GB" sz="2000" spc="-1" strike="noStrike">
                <a:solidFill>
                  <a:srgbClr val="000000"/>
                </a:solidFill>
                <a:latin typeface="等线"/>
                <a:ea typeface="微软雅黑"/>
              </a:rPr>
              <a:t>Python</a:t>
            </a:r>
            <a:r>
              <a:rPr b="0" lang="zh-CN" sz="2000" spc="-1" strike="noStrike">
                <a:solidFill>
                  <a:srgbClr val="000000"/>
                </a:solidFill>
                <a:latin typeface="等线"/>
                <a:ea typeface="微软雅黑"/>
              </a:rPr>
              <a:t>的</a:t>
            </a:r>
            <a:r>
              <a:rPr b="0" lang="en-GB" sz="2000" spc="-1" strike="noStrike">
                <a:solidFill>
                  <a:srgbClr val="000000"/>
                </a:solidFill>
                <a:latin typeface="等线"/>
                <a:ea typeface="微软雅黑"/>
              </a:rPr>
              <a:t>Flask</a:t>
            </a:r>
            <a:r>
              <a:rPr b="0" lang="zh-CN" sz="2000" spc="-1" strike="noStrike">
                <a:solidFill>
                  <a:srgbClr val="000000"/>
                </a:solidFill>
                <a:latin typeface="等线"/>
                <a:ea typeface="微软雅黑"/>
              </a:rPr>
              <a:t>框架搭建了一个简单的</a:t>
            </a:r>
            <a:r>
              <a:rPr b="0" lang="en-GB" sz="2000" spc="-1" strike="noStrike">
                <a:solidFill>
                  <a:srgbClr val="000000"/>
                </a:solidFill>
                <a:latin typeface="等线"/>
                <a:ea typeface="微软雅黑"/>
              </a:rPr>
              <a:t>web</a:t>
            </a:r>
            <a:r>
              <a:rPr b="0" lang="zh-CN" sz="2000" spc="-1" strike="noStrike">
                <a:solidFill>
                  <a:srgbClr val="000000"/>
                </a:solidFill>
                <a:latin typeface="等线"/>
                <a:ea typeface="微软雅黑"/>
              </a:rPr>
              <a:t>，使用</a:t>
            </a:r>
            <a:r>
              <a:rPr b="0" lang="en-GB" sz="2000" spc="-1" strike="noStrike">
                <a:solidFill>
                  <a:srgbClr val="000000"/>
                </a:solidFill>
                <a:latin typeface="等线"/>
                <a:ea typeface="微软雅黑"/>
              </a:rPr>
              <a:t>HTML+CSS+Javascript</a:t>
            </a:r>
            <a:r>
              <a:rPr b="0" lang="zh-CN" sz="2000" spc="-1" strike="noStrike">
                <a:solidFill>
                  <a:srgbClr val="000000"/>
                </a:solidFill>
                <a:latin typeface="等线"/>
                <a:ea typeface="微软雅黑"/>
              </a:rPr>
              <a:t>完成前端设计和前后端交互，其中使用</a:t>
            </a:r>
            <a:r>
              <a:rPr b="0" lang="en-GB" sz="2000" spc="-1" strike="noStrike">
                <a:solidFill>
                  <a:srgbClr val="000000"/>
                </a:solidFill>
                <a:latin typeface="等线"/>
                <a:ea typeface="微软雅黑"/>
              </a:rPr>
              <a:t>D3.js</a:t>
            </a:r>
            <a:r>
              <a:rPr b="0" lang="zh-CN" sz="2000" spc="-1" strike="noStrike">
                <a:solidFill>
                  <a:srgbClr val="000000"/>
                </a:solidFill>
                <a:latin typeface="等线"/>
                <a:ea typeface="微软雅黑"/>
              </a:rPr>
              <a:t>库画力导向图</a:t>
            </a:r>
            <a:endParaRPr b="0" lang="en-GB" sz="2000" spc="-1" strike="noStrike">
              <a:latin typeface="Arial"/>
            </a:endParaRPr>
          </a:p>
        </p:txBody>
      </p:sp>
      <p:sp>
        <p:nvSpPr>
          <p:cNvPr id="543" name="文本框 17"/>
          <p:cNvSpPr/>
          <p:nvPr/>
        </p:nvSpPr>
        <p:spPr>
          <a:xfrm>
            <a:off x="2476080" y="1524600"/>
            <a:ext cx="2203560" cy="4554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zh-CN" sz="2400" spc="197" strike="noStrike">
                <a:solidFill>
                  <a:srgbClr val="222a35"/>
                </a:solidFill>
                <a:latin typeface="等线"/>
                <a:ea typeface="微软雅黑"/>
              </a:rPr>
              <a:t>前端</a:t>
            </a:r>
            <a:endParaRPr b="0" lang="en-GB" sz="2400" spc="-1" strike="noStrike">
              <a:latin typeface="Arial"/>
            </a:endParaRPr>
          </a:p>
        </p:txBody>
      </p:sp>
      <p:grpSp>
        <p:nvGrpSpPr>
          <p:cNvPr id="544" name="组合 20"/>
          <p:cNvGrpSpPr/>
          <p:nvPr/>
        </p:nvGrpSpPr>
        <p:grpSpPr>
          <a:xfrm>
            <a:off x="2502720" y="4969800"/>
            <a:ext cx="7908120" cy="942840"/>
            <a:chOff x="2502720" y="4969800"/>
            <a:chExt cx="7908120" cy="942840"/>
          </a:xfrm>
        </p:grpSpPr>
        <p:sp>
          <p:nvSpPr>
            <p:cNvPr id="545" name="矩形 18"/>
            <p:cNvSpPr/>
            <p:nvPr/>
          </p:nvSpPr>
          <p:spPr>
            <a:xfrm>
              <a:off x="4332960" y="4969800"/>
              <a:ext cx="6077880" cy="942840"/>
            </a:xfrm>
            <a:prstGeom prst="rect">
              <a:avLst/>
            </a:prstGeom>
            <a:noFill/>
            <a:ln w="0">
              <a:noFill/>
            </a:ln>
          </p:spPr>
          <p:style>
            <a:lnRef idx="0"/>
            <a:fillRef idx="0"/>
            <a:effectRef idx="0"/>
            <a:fontRef idx="minor"/>
          </p:style>
          <p:txBody>
            <a:bodyPr lIns="90000" rIns="90000" tIns="45000" bIns="45000" anchor="t">
              <a:spAutoFit/>
            </a:bodyPr>
            <a:p>
              <a:pPr>
                <a:lnSpc>
                  <a:spcPct val="140000"/>
                </a:lnSpc>
                <a:buNone/>
              </a:pPr>
              <a:r>
                <a:rPr b="0" lang="zh-CN" sz="2000" spc="-1" strike="noStrike">
                  <a:solidFill>
                    <a:srgbClr val="000000"/>
                  </a:solidFill>
                  <a:latin typeface="等线"/>
                  <a:ea typeface="微软雅黑"/>
                </a:rPr>
                <a:t>使用</a:t>
              </a:r>
              <a:r>
                <a:rPr b="0" lang="en-US" sz="2000" spc="-1" strike="noStrike">
                  <a:solidFill>
                    <a:srgbClr val="000000"/>
                  </a:solidFill>
                  <a:latin typeface="等线"/>
                  <a:ea typeface="微软雅黑"/>
                </a:rPr>
                <a:t>neo4j</a:t>
              </a:r>
              <a:r>
                <a:rPr b="0" lang="zh-CN" sz="2000" spc="-1" strike="noStrike">
                  <a:solidFill>
                    <a:srgbClr val="000000"/>
                  </a:solidFill>
                  <a:latin typeface="等线"/>
                  <a:ea typeface="微软雅黑"/>
                </a:rPr>
                <a:t>构建图数据库，使用</a:t>
              </a:r>
              <a:r>
                <a:rPr b="0" lang="en-US" sz="2000" spc="-1" strike="noStrike">
                  <a:solidFill>
                    <a:srgbClr val="000000"/>
                  </a:solidFill>
                  <a:latin typeface="等线"/>
                  <a:ea typeface="微软雅黑"/>
                </a:rPr>
                <a:t>Python</a:t>
              </a:r>
              <a:r>
                <a:rPr b="0" lang="zh-CN" sz="2000" spc="-1" strike="noStrike">
                  <a:solidFill>
                    <a:srgbClr val="000000"/>
                  </a:solidFill>
                  <a:latin typeface="等线"/>
                  <a:ea typeface="微软雅黑"/>
                </a:rPr>
                <a:t>爬取专业网站得到作曲家和作品数据</a:t>
              </a:r>
              <a:endParaRPr b="0" lang="en-GB" sz="2000" spc="-1" strike="noStrike">
                <a:latin typeface="Arial"/>
              </a:endParaRPr>
            </a:p>
          </p:txBody>
        </p:sp>
        <p:sp>
          <p:nvSpPr>
            <p:cNvPr id="546" name="文本框 19"/>
            <p:cNvSpPr/>
            <p:nvPr/>
          </p:nvSpPr>
          <p:spPr>
            <a:xfrm>
              <a:off x="2502720" y="5198760"/>
              <a:ext cx="2203560" cy="4554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zh-CN" sz="2400" spc="197" strike="noStrike">
                  <a:solidFill>
                    <a:srgbClr val="222a35"/>
                  </a:solidFill>
                  <a:latin typeface="等线"/>
                  <a:ea typeface="微软雅黑"/>
                </a:rPr>
                <a:t>数据库</a:t>
              </a:r>
              <a:endParaRPr b="0" lang="en-GB" sz="2400" spc="-1" strike="noStrike">
                <a:latin typeface="Arial"/>
              </a:endParaRPr>
            </a:p>
          </p:txBody>
        </p:sp>
      </p:grpSp>
      <p:sp>
        <p:nvSpPr>
          <p:cNvPr id="547" name="矩形 22"/>
          <p:cNvSpPr/>
          <p:nvPr/>
        </p:nvSpPr>
        <p:spPr>
          <a:xfrm>
            <a:off x="4332600" y="2880000"/>
            <a:ext cx="6077880" cy="1369440"/>
          </a:xfrm>
          <a:prstGeom prst="rect">
            <a:avLst/>
          </a:prstGeom>
          <a:noFill/>
          <a:ln w="0">
            <a:noFill/>
          </a:ln>
        </p:spPr>
        <p:style>
          <a:lnRef idx="0"/>
          <a:fillRef idx="0"/>
          <a:effectRef idx="0"/>
          <a:fontRef idx="minor"/>
        </p:style>
        <p:txBody>
          <a:bodyPr lIns="90000" rIns="90000" tIns="45000" bIns="45000" anchor="t">
            <a:spAutoFit/>
          </a:bodyPr>
          <a:p>
            <a:pPr>
              <a:lnSpc>
                <a:spcPct val="140000"/>
              </a:lnSpc>
              <a:buNone/>
            </a:pPr>
            <a:r>
              <a:rPr b="0" lang="zh-CN" sz="2000" spc="-1" strike="noStrike">
                <a:solidFill>
                  <a:srgbClr val="000000"/>
                </a:solidFill>
                <a:latin typeface="等线"/>
                <a:ea typeface="微软雅黑"/>
              </a:rPr>
              <a:t>使用</a:t>
            </a:r>
            <a:r>
              <a:rPr b="0" lang="en-US" sz="2000" spc="-1" strike="noStrike">
                <a:solidFill>
                  <a:srgbClr val="000000"/>
                </a:solidFill>
                <a:latin typeface="等线"/>
                <a:ea typeface="微软雅黑"/>
              </a:rPr>
              <a:t>Python</a:t>
            </a:r>
            <a:r>
              <a:rPr b="0" lang="zh-CN" sz="2000" spc="-1" strike="noStrike">
                <a:solidFill>
                  <a:srgbClr val="000000"/>
                </a:solidFill>
                <a:latin typeface="等线"/>
                <a:ea typeface="微软雅黑"/>
              </a:rPr>
              <a:t>经行实体识别，再通过问题向模板的映射，生成图数据库查询语句查答案，最后返回答案和查询语句（</a:t>
            </a:r>
            <a:r>
              <a:rPr b="0" lang="en-US" sz="2000" spc="-1" strike="noStrike">
                <a:solidFill>
                  <a:srgbClr val="000000"/>
                </a:solidFill>
                <a:latin typeface="等线"/>
                <a:ea typeface="微软雅黑"/>
              </a:rPr>
              <a:t>JSON</a:t>
            </a:r>
            <a:r>
              <a:rPr b="0" lang="zh-CN" sz="2000" spc="-1" strike="noStrike">
                <a:solidFill>
                  <a:srgbClr val="000000"/>
                </a:solidFill>
                <a:latin typeface="等线"/>
                <a:ea typeface="微软雅黑"/>
              </a:rPr>
              <a:t>格式）。</a:t>
            </a:r>
            <a:endParaRPr b="0" lang="en-GB" sz="2000" spc="-1" strike="noStrike">
              <a:latin typeface="Arial"/>
            </a:endParaRPr>
          </a:p>
        </p:txBody>
      </p:sp>
      <p:sp>
        <p:nvSpPr>
          <p:cNvPr id="548" name="文本框 23"/>
          <p:cNvSpPr/>
          <p:nvPr/>
        </p:nvSpPr>
        <p:spPr>
          <a:xfrm>
            <a:off x="2502360" y="3420000"/>
            <a:ext cx="2203560" cy="4554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zh-CN" sz="2400" spc="197" strike="noStrike">
                <a:solidFill>
                  <a:srgbClr val="222a35"/>
                </a:solidFill>
                <a:latin typeface="等线"/>
                <a:ea typeface="微软雅黑"/>
              </a:rPr>
              <a:t>后端</a:t>
            </a:r>
            <a:endParaRPr b="0" lang="en-GB" sz="24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9" name="矩形: 圆角 5"/>
          <p:cNvSpPr/>
          <p:nvPr/>
        </p:nvSpPr>
        <p:spPr>
          <a:xfrm>
            <a:off x="1127880" y="1381680"/>
            <a:ext cx="9935640" cy="4751640"/>
          </a:xfrm>
          <a:prstGeom prst="roundRect">
            <a:avLst>
              <a:gd name="adj" fmla="val 1496"/>
            </a:avLst>
          </a:prstGeom>
          <a:solidFill>
            <a:schemeClr val="bg1"/>
          </a:solidFill>
          <a:ln w="38100">
            <a:solidFill>
              <a:srgbClr val="7e0c6e"/>
            </a:solid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550" name="文本框 9"/>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前端</a:t>
            </a:r>
            <a:endParaRPr b="0" lang="en-GB" sz="3200" spc="-1" strike="noStrike">
              <a:latin typeface="Arial"/>
            </a:endParaRPr>
          </a:p>
        </p:txBody>
      </p:sp>
      <p:sp>
        <p:nvSpPr>
          <p:cNvPr id="551" name="矩形 12"/>
          <p:cNvSpPr/>
          <p:nvPr/>
        </p:nvSpPr>
        <p:spPr>
          <a:xfrm>
            <a:off x="1350720" y="1924920"/>
            <a:ext cx="9489600" cy="3442680"/>
          </a:xfrm>
          <a:prstGeom prst="rect">
            <a:avLst/>
          </a:prstGeom>
          <a:noFill/>
          <a:ln w="0">
            <a:noFill/>
          </a:ln>
        </p:spPr>
        <p:style>
          <a:lnRef idx="0"/>
          <a:fillRef idx="0"/>
          <a:effectRef idx="0"/>
          <a:fontRef idx="minor"/>
        </p:style>
        <p:txBody>
          <a:bodyPr lIns="90000" rIns="90000" tIns="45000" bIns="45000" anchor="t">
            <a:spAutoFit/>
          </a:bodyPr>
          <a:p>
            <a:pPr marL="285840" indent="-285840">
              <a:lnSpc>
                <a:spcPct val="150000"/>
              </a:lnSpc>
              <a:spcBef>
                <a:spcPts val="601"/>
              </a:spcBef>
              <a:buClr>
                <a:srgbClr val="000000"/>
              </a:buClr>
              <a:buFont typeface="Arial"/>
              <a:buChar char="•"/>
            </a:pPr>
            <a:r>
              <a:rPr b="1" lang="en-US" sz="2000" spc="94" strike="noStrike">
                <a:solidFill>
                  <a:srgbClr val="000000"/>
                </a:solidFill>
                <a:latin typeface="等线"/>
                <a:ea typeface="微软雅黑"/>
              </a:rPr>
              <a:t>Neo4j</a:t>
            </a:r>
            <a:r>
              <a:rPr b="1" lang="zh-CN" sz="2000" spc="94" strike="noStrike">
                <a:solidFill>
                  <a:srgbClr val="000000"/>
                </a:solidFill>
                <a:latin typeface="等线"/>
                <a:ea typeface="微软雅黑"/>
              </a:rPr>
              <a:t>查询：</a:t>
            </a:r>
            <a:r>
              <a:rPr b="0" lang="zh-CN" sz="2000" spc="94" strike="noStrike">
                <a:solidFill>
                  <a:srgbClr val="000000"/>
                </a:solidFill>
                <a:latin typeface="等线"/>
                <a:ea typeface="微软雅黑"/>
              </a:rPr>
              <a:t>在</a:t>
            </a:r>
            <a:r>
              <a:rPr b="0" lang="en-US" sz="2000" spc="94" strike="noStrike">
                <a:solidFill>
                  <a:srgbClr val="000000"/>
                </a:solidFill>
                <a:latin typeface="等线"/>
                <a:ea typeface="微软雅黑"/>
              </a:rPr>
              <a:t>"cypher mode"</a:t>
            </a:r>
            <a:r>
              <a:rPr b="0" lang="zh-CN" sz="2000" spc="94" strike="noStrike">
                <a:solidFill>
                  <a:srgbClr val="000000"/>
                </a:solidFill>
                <a:latin typeface="等线"/>
                <a:ea typeface="微软雅黑"/>
              </a:rPr>
              <a:t>下，用户可以通过输入</a:t>
            </a:r>
            <a:r>
              <a:rPr b="0" lang="en-US" sz="2000" spc="94" strike="noStrike">
                <a:solidFill>
                  <a:srgbClr val="000000"/>
                </a:solidFill>
                <a:latin typeface="等线"/>
                <a:ea typeface="微软雅黑"/>
              </a:rPr>
              <a:t>Cypher</a:t>
            </a:r>
            <a:r>
              <a:rPr b="0" lang="zh-CN" sz="2000" spc="94" strike="noStrike">
                <a:solidFill>
                  <a:srgbClr val="000000"/>
                </a:solidFill>
                <a:latin typeface="等线"/>
                <a:ea typeface="微软雅黑"/>
              </a:rPr>
              <a:t>查询语句，向</a:t>
            </a:r>
            <a:r>
              <a:rPr b="0" lang="en-US" sz="2000" spc="94" strike="noStrike">
                <a:solidFill>
                  <a:srgbClr val="000000"/>
                </a:solidFill>
                <a:latin typeface="等线"/>
                <a:ea typeface="微软雅黑"/>
              </a:rPr>
              <a:t>Neo4j</a:t>
            </a:r>
            <a:r>
              <a:rPr b="0" lang="zh-CN" sz="2000" spc="94" strike="noStrike">
                <a:solidFill>
                  <a:srgbClr val="000000"/>
                </a:solidFill>
                <a:latin typeface="等线"/>
                <a:ea typeface="微软雅黑"/>
              </a:rPr>
              <a:t>数据库发送请求，获取数据图谱的节点和关系信息。</a:t>
            </a:r>
            <a:endParaRPr b="0" lang="en-GB" sz="2000" spc="-1" strike="noStrike">
              <a:latin typeface="Arial"/>
            </a:endParaRPr>
          </a:p>
          <a:p>
            <a:pPr marL="285840" indent="-285840">
              <a:lnSpc>
                <a:spcPct val="150000"/>
              </a:lnSpc>
              <a:spcBef>
                <a:spcPts val="601"/>
              </a:spcBef>
              <a:buClr>
                <a:srgbClr val="000000"/>
              </a:buClr>
              <a:buFont typeface="Arial"/>
              <a:buChar char="•"/>
            </a:pPr>
            <a:r>
              <a:rPr b="1" lang="zh-CN" sz="2000" spc="94" strike="noStrike">
                <a:solidFill>
                  <a:srgbClr val="000000"/>
                </a:solidFill>
                <a:latin typeface="等线"/>
                <a:ea typeface="微软雅黑"/>
              </a:rPr>
              <a:t>问答模式：</a:t>
            </a:r>
            <a:r>
              <a:rPr b="0" lang="zh-CN" sz="2000" spc="94" strike="noStrike">
                <a:solidFill>
                  <a:srgbClr val="000000"/>
                </a:solidFill>
                <a:latin typeface="等线"/>
                <a:ea typeface="微软雅黑"/>
              </a:rPr>
              <a:t>在</a:t>
            </a:r>
            <a:r>
              <a:rPr b="0" lang="en-US" sz="2000" spc="94" strike="noStrike">
                <a:solidFill>
                  <a:srgbClr val="000000"/>
                </a:solidFill>
                <a:latin typeface="等线"/>
                <a:ea typeface="微软雅黑"/>
              </a:rPr>
              <a:t>"question mode"</a:t>
            </a:r>
            <a:r>
              <a:rPr b="0" lang="zh-CN" sz="2000" spc="94" strike="noStrike">
                <a:solidFill>
                  <a:srgbClr val="000000"/>
                </a:solidFill>
                <a:latin typeface="等线"/>
                <a:ea typeface="微软雅黑"/>
              </a:rPr>
              <a:t>下，用户可以输入问题，通过向后端</a:t>
            </a:r>
            <a:r>
              <a:rPr b="0" lang="en-US" sz="2000" spc="94" strike="noStrike">
                <a:solidFill>
                  <a:srgbClr val="000000"/>
                </a:solidFill>
                <a:latin typeface="等线"/>
                <a:ea typeface="微软雅黑"/>
              </a:rPr>
              <a:t>Python</a:t>
            </a:r>
            <a:r>
              <a:rPr b="0" lang="zh-CN" sz="2000" spc="94" strike="noStrike">
                <a:solidFill>
                  <a:srgbClr val="000000"/>
                </a:solidFill>
                <a:latin typeface="等线"/>
                <a:ea typeface="微软雅黑"/>
              </a:rPr>
              <a:t>后台发送请求，获得对问题的回答，以实现问答功能。</a:t>
            </a:r>
            <a:endParaRPr b="0" lang="en-GB" sz="2000" spc="-1" strike="noStrike">
              <a:latin typeface="Arial"/>
            </a:endParaRPr>
          </a:p>
          <a:p>
            <a:pPr marL="285840" indent="-285840">
              <a:lnSpc>
                <a:spcPct val="150000"/>
              </a:lnSpc>
              <a:spcBef>
                <a:spcPts val="601"/>
              </a:spcBef>
              <a:buClr>
                <a:srgbClr val="000000"/>
              </a:buClr>
              <a:buFont typeface="Arial"/>
              <a:buChar char="•"/>
            </a:pPr>
            <a:r>
              <a:rPr b="1" lang="zh-CN" sz="2000" spc="94" strike="noStrike">
                <a:solidFill>
                  <a:srgbClr val="000000"/>
                </a:solidFill>
                <a:latin typeface="等线"/>
                <a:ea typeface="微软雅黑"/>
              </a:rPr>
              <a:t>绘制图谱：</a:t>
            </a:r>
            <a:r>
              <a:rPr b="0" lang="zh-CN" sz="2000" spc="94" strike="noStrike">
                <a:solidFill>
                  <a:srgbClr val="000000"/>
                </a:solidFill>
                <a:latin typeface="等线"/>
                <a:ea typeface="微软雅黑"/>
              </a:rPr>
              <a:t>通过</a:t>
            </a:r>
            <a:r>
              <a:rPr b="0" lang="en-US" sz="2000" spc="94" strike="noStrike">
                <a:solidFill>
                  <a:srgbClr val="000000"/>
                </a:solidFill>
                <a:latin typeface="等线"/>
                <a:ea typeface="微软雅黑"/>
              </a:rPr>
              <a:t>D3.js</a:t>
            </a:r>
            <a:r>
              <a:rPr b="0" lang="zh-CN" sz="2000" spc="94" strike="noStrike">
                <a:solidFill>
                  <a:srgbClr val="000000"/>
                </a:solidFill>
                <a:latin typeface="等线"/>
                <a:ea typeface="微软雅黑"/>
              </a:rPr>
              <a:t>库实现了一个简单的力导向图布局，将从</a:t>
            </a:r>
            <a:r>
              <a:rPr b="0" lang="en-US" sz="2000" spc="94" strike="noStrike">
                <a:solidFill>
                  <a:srgbClr val="000000"/>
                </a:solidFill>
                <a:latin typeface="等线"/>
                <a:ea typeface="微软雅黑"/>
              </a:rPr>
              <a:t>Neo4j</a:t>
            </a:r>
            <a:r>
              <a:rPr b="0" lang="zh-CN" sz="2000" spc="94" strike="noStrike">
                <a:solidFill>
                  <a:srgbClr val="000000"/>
                </a:solidFill>
                <a:latin typeface="等线"/>
                <a:ea typeface="微软雅黑"/>
              </a:rPr>
              <a:t>查询结果中获取的节点和关系数据在</a:t>
            </a:r>
            <a:r>
              <a:rPr b="0" lang="en-US" sz="2000" spc="94" strike="noStrike">
                <a:solidFill>
                  <a:srgbClr val="000000"/>
                </a:solidFill>
                <a:latin typeface="等线"/>
                <a:ea typeface="微软雅黑"/>
              </a:rPr>
              <a:t>canvas</a:t>
            </a:r>
            <a:r>
              <a:rPr b="0" lang="zh-CN" sz="2000" spc="94" strike="noStrike">
                <a:solidFill>
                  <a:srgbClr val="000000"/>
                </a:solidFill>
                <a:latin typeface="等线"/>
                <a:ea typeface="微软雅黑"/>
              </a:rPr>
              <a:t>画布上绘制成可视化的图谱。同时将图谱中不同类型的节点标签映射到不同的颜色，以区分不同类型的节点。</a:t>
            </a:r>
            <a:endParaRPr b="0" lang="en-GB" sz="20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2" name="文本框 26"/>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前端</a:t>
            </a:r>
            <a:endParaRPr b="0" lang="en-GB" sz="3200" spc="-1" strike="noStrike">
              <a:latin typeface="Arial"/>
            </a:endParaRPr>
          </a:p>
        </p:txBody>
      </p:sp>
      <p:pic>
        <p:nvPicPr>
          <p:cNvPr id="553" name="" descr=""/>
          <p:cNvPicPr/>
          <p:nvPr/>
        </p:nvPicPr>
        <p:blipFill>
          <a:blip r:embed="rId1"/>
          <a:stretch/>
        </p:blipFill>
        <p:spPr>
          <a:xfrm>
            <a:off x="720000" y="858600"/>
            <a:ext cx="4734360" cy="5761800"/>
          </a:xfrm>
          <a:prstGeom prst="rect">
            <a:avLst/>
          </a:prstGeom>
          <a:ln w="0">
            <a:noFill/>
          </a:ln>
        </p:spPr>
      </p:pic>
      <p:pic>
        <p:nvPicPr>
          <p:cNvPr id="554" name="" descr=""/>
          <p:cNvPicPr/>
          <p:nvPr/>
        </p:nvPicPr>
        <p:blipFill>
          <a:blip r:embed="rId2"/>
          <a:stretch/>
        </p:blipFill>
        <p:spPr>
          <a:xfrm>
            <a:off x="5760000" y="858600"/>
            <a:ext cx="4859640" cy="576324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5" name="文本框 1"/>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后端</a:t>
            </a:r>
            <a:endParaRPr b="0" lang="en-GB" sz="3200" spc="-1" strike="noStrike">
              <a:latin typeface="Arial"/>
            </a:endParaRPr>
          </a:p>
        </p:txBody>
      </p:sp>
      <p:sp>
        <p:nvSpPr>
          <p:cNvPr id="556" name="矩形 5"/>
          <p:cNvSpPr/>
          <p:nvPr/>
        </p:nvSpPr>
        <p:spPr>
          <a:xfrm>
            <a:off x="5346720" y="2463120"/>
            <a:ext cx="6082560" cy="1994040"/>
          </a:xfrm>
          <a:prstGeom prst="rect">
            <a:avLst/>
          </a:prstGeom>
          <a:noFill/>
          <a:ln w="0">
            <a:noFill/>
          </a:ln>
        </p:spPr>
        <p:style>
          <a:lnRef idx="0"/>
          <a:fillRef idx="0"/>
          <a:effectRef idx="0"/>
          <a:fontRef idx="minor"/>
        </p:style>
        <p:txBody>
          <a:bodyPr lIns="90000" rIns="90000" tIns="45000" bIns="45000" anchor="t">
            <a:spAutoFit/>
          </a:bodyPr>
          <a:p>
            <a:pPr marL="285840" indent="-285840">
              <a:lnSpc>
                <a:spcPct val="125000"/>
              </a:lnSpc>
              <a:buClr>
                <a:srgbClr val="000000"/>
              </a:buClr>
              <a:buFont typeface="Arial"/>
              <a:buChar char="•"/>
            </a:pPr>
            <a:r>
              <a:rPr b="0" lang="zh-CN" sz="2000" spc="94" strike="noStrike">
                <a:solidFill>
                  <a:srgbClr val="000000"/>
                </a:solidFill>
                <a:latin typeface="等线"/>
                <a:ea typeface="微软雅黑"/>
              </a:rPr>
              <a:t>问题分类模块</a:t>
            </a:r>
            <a:endParaRPr b="0" lang="en-GB" sz="2000" spc="-1" strike="noStrike">
              <a:latin typeface="Arial"/>
            </a:endParaRPr>
          </a:p>
          <a:p>
            <a:pPr marL="285840" indent="-285840">
              <a:lnSpc>
                <a:spcPct val="125000"/>
              </a:lnSpc>
              <a:buClr>
                <a:srgbClr val="000000"/>
              </a:buClr>
              <a:buFont typeface="Arial"/>
              <a:buChar char="•"/>
            </a:pPr>
            <a:r>
              <a:rPr b="0" lang="zh-CN" sz="2000" spc="94" strike="noStrike">
                <a:solidFill>
                  <a:srgbClr val="000000"/>
                </a:solidFill>
                <a:latin typeface="等线"/>
                <a:ea typeface="微软雅黑"/>
              </a:rPr>
              <a:t>查询语句生成模块</a:t>
            </a:r>
            <a:endParaRPr b="0" lang="en-GB" sz="2000" spc="-1" strike="noStrike">
              <a:latin typeface="Arial"/>
            </a:endParaRPr>
          </a:p>
          <a:p>
            <a:pPr marL="285840" indent="-285840">
              <a:lnSpc>
                <a:spcPct val="125000"/>
              </a:lnSpc>
              <a:buClr>
                <a:srgbClr val="000000"/>
              </a:buClr>
              <a:buFont typeface="Arial"/>
              <a:buChar char="•"/>
            </a:pPr>
            <a:r>
              <a:rPr b="0" lang="zh-CN" sz="2000" spc="94" strike="noStrike">
                <a:solidFill>
                  <a:srgbClr val="000000"/>
                </a:solidFill>
                <a:latin typeface="等线"/>
                <a:ea typeface="微软雅黑"/>
              </a:rPr>
              <a:t>回答语句生成模块</a:t>
            </a:r>
            <a:endParaRPr b="0" lang="en-GB" sz="2000" spc="-1" strike="noStrike">
              <a:latin typeface="Arial"/>
            </a:endParaRPr>
          </a:p>
          <a:p>
            <a:pPr>
              <a:lnSpc>
                <a:spcPct val="125000"/>
              </a:lnSpc>
              <a:buNone/>
            </a:pPr>
            <a:endParaRPr b="0" lang="en-GB" sz="2000" spc="-1" strike="noStrike">
              <a:latin typeface="Arial"/>
            </a:endParaRPr>
          </a:p>
          <a:p>
            <a:pPr>
              <a:lnSpc>
                <a:spcPct val="125000"/>
              </a:lnSpc>
              <a:buNone/>
            </a:pPr>
            <a:endParaRPr b="0" lang="en-GB" sz="2000" spc="-1" strike="noStrike">
              <a:latin typeface="Arial"/>
            </a:endParaRPr>
          </a:p>
        </p:txBody>
      </p:sp>
      <p:sp>
        <p:nvSpPr>
          <p:cNvPr id="557" name="文本框 6"/>
          <p:cNvSpPr/>
          <p:nvPr/>
        </p:nvSpPr>
        <p:spPr>
          <a:xfrm>
            <a:off x="5346720" y="1521360"/>
            <a:ext cx="6306120" cy="5648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en-US" sz="2400" spc="-1" strike="noStrike">
                <a:solidFill>
                  <a:srgbClr val="7e0c6e"/>
                </a:solidFill>
                <a:latin typeface="等线"/>
                <a:ea typeface="微软雅黑"/>
              </a:rPr>
              <a:t>Chatbot.py</a:t>
            </a:r>
            <a:r>
              <a:rPr b="1" lang="zh-CN" sz="2400" spc="-1" strike="noStrike">
                <a:solidFill>
                  <a:srgbClr val="7e0c6e"/>
                </a:solidFill>
                <a:latin typeface="等线"/>
                <a:ea typeface="微软雅黑"/>
              </a:rPr>
              <a:t>结构</a:t>
            </a:r>
            <a:endParaRPr b="0" lang="en-GB" sz="2400" spc="-1" strike="noStrike">
              <a:latin typeface="Arial"/>
            </a:endParaRPr>
          </a:p>
        </p:txBody>
      </p:sp>
      <p:sp>
        <p:nvSpPr>
          <p:cNvPr id="558" name="直接连接符 7"/>
          <p:cNvSpPr/>
          <p:nvPr/>
        </p:nvSpPr>
        <p:spPr>
          <a:xfrm>
            <a:off x="5422680" y="2183400"/>
            <a:ext cx="1017360" cy="360"/>
          </a:xfrm>
          <a:prstGeom prst="line">
            <a:avLst/>
          </a:prstGeom>
          <a:ln cap="rnd" w="38100">
            <a:solidFill>
              <a:srgbClr val="7e0c6e"/>
            </a:solidFill>
            <a:round/>
          </a:ln>
        </p:spPr>
        <p:style>
          <a:lnRef idx="1">
            <a:schemeClr val="accent1"/>
          </a:lnRef>
          <a:fillRef idx="0">
            <a:schemeClr val="accent1"/>
          </a:fillRef>
          <a:effectRef idx="0">
            <a:schemeClr val="accent1"/>
          </a:effectRef>
          <a:fontRef idx="minor"/>
        </p:style>
      </p:sp>
      <p:grpSp>
        <p:nvGrpSpPr>
          <p:cNvPr id="559" name="组合 8"/>
          <p:cNvGrpSpPr/>
          <p:nvPr/>
        </p:nvGrpSpPr>
        <p:grpSpPr>
          <a:xfrm>
            <a:off x="-7200" y="-866160"/>
            <a:ext cx="6904080" cy="685080"/>
            <a:chOff x="-7200" y="-866160"/>
            <a:chExt cx="6904080" cy="685080"/>
          </a:xfrm>
        </p:grpSpPr>
        <p:grpSp>
          <p:nvGrpSpPr>
            <p:cNvPr id="560" name="组合 9"/>
            <p:cNvGrpSpPr/>
            <p:nvPr/>
          </p:nvGrpSpPr>
          <p:grpSpPr>
            <a:xfrm>
              <a:off x="-7200" y="-866160"/>
              <a:ext cx="6904080" cy="685080"/>
              <a:chOff x="-7200" y="-866160"/>
              <a:chExt cx="6904080" cy="685080"/>
            </a:xfrm>
          </p:grpSpPr>
          <p:sp>
            <p:nvSpPr>
              <p:cNvPr id="561" name="矩形 11"/>
              <p:cNvSpPr/>
              <p:nvPr/>
            </p:nvSpPr>
            <p:spPr>
              <a:xfrm>
                <a:off x="-6480" y="-866160"/>
                <a:ext cx="6903360" cy="6850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562" name="矩形 12"/>
              <p:cNvSpPr/>
              <p:nvPr/>
            </p:nvSpPr>
            <p:spPr>
              <a:xfrm flipH="1">
                <a:off x="-7200" y="-866160"/>
                <a:ext cx="51840" cy="6850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563" name="组合 13"/>
              <p:cNvGrpSpPr/>
              <p:nvPr/>
            </p:nvGrpSpPr>
            <p:grpSpPr>
              <a:xfrm>
                <a:off x="150480" y="-738000"/>
                <a:ext cx="363960" cy="428760"/>
                <a:chOff x="150480" y="-738000"/>
                <a:chExt cx="363960" cy="428760"/>
              </a:xfrm>
            </p:grpSpPr>
            <p:sp>
              <p:nvSpPr>
                <p:cNvPr id="564" name="椭圆 17"/>
                <p:cNvSpPr/>
                <p:nvPr/>
              </p:nvSpPr>
              <p:spPr>
                <a:xfrm>
                  <a:off x="214560" y="-674280"/>
                  <a:ext cx="235800" cy="235800"/>
                </a:xfrm>
                <a:prstGeom prst="ellipse">
                  <a:avLst/>
                </a:prstGeom>
                <a:solidFill>
                  <a:srgbClr val="fed16e"/>
                </a:solidFill>
                <a:ln>
                  <a:noFill/>
                </a:ln>
              </p:spPr>
              <p:style>
                <a:lnRef idx="2">
                  <a:schemeClr val="accent1">
                    <a:shade val="50000"/>
                  </a:schemeClr>
                </a:lnRef>
                <a:fillRef idx="1">
                  <a:schemeClr val="accent1"/>
                </a:fillRef>
                <a:effectRef idx="0">
                  <a:schemeClr val="accent1"/>
                </a:effectRef>
                <a:fontRef idx="minor"/>
              </p:style>
            </p:sp>
            <p:sp>
              <p:nvSpPr>
                <p:cNvPr id="565" name="Oval 7"/>
                <p:cNvSpPr/>
                <p:nvPr/>
              </p:nvSpPr>
              <p:spPr>
                <a:xfrm>
                  <a:off x="150480" y="-738000"/>
                  <a:ext cx="363960" cy="428760"/>
                </a:xfrm>
                <a:custGeom>
                  <a:avLst/>
                  <a:gdLst/>
                  <a:ahLst/>
                  <a:rect l="l" t="t" r="r" b="b"/>
                  <a:pathLst>
                    <a:path w="514281" h="605804">
                      <a:moveTo>
                        <a:pt x="204373" y="530626"/>
                      </a:moveTo>
                      <a:lnTo>
                        <a:pt x="204373" y="556952"/>
                      </a:lnTo>
                      <a:lnTo>
                        <a:pt x="311229" y="556952"/>
                      </a:lnTo>
                      <a:lnTo>
                        <a:pt x="311229" y="530626"/>
                      </a:lnTo>
                      <a:close/>
                      <a:moveTo>
                        <a:pt x="204373" y="479178"/>
                      </a:moveTo>
                      <a:lnTo>
                        <a:pt x="204373" y="504299"/>
                      </a:lnTo>
                      <a:lnTo>
                        <a:pt x="311229" y="504299"/>
                      </a:lnTo>
                      <a:lnTo>
                        <a:pt x="311229" y="479178"/>
                      </a:lnTo>
                      <a:close/>
                      <a:moveTo>
                        <a:pt x="458958" y="243592"/>
                      </a:moveTo>
                      <a:lnTo>
                        <a:pt x="514281" y="243592"/>
                      </a:lnTo>
                      <a:lnTo>
                        <a:pt x="514281" y="269913"/>
                      </a:lnTo>
                      <a:lnTo>
                        <a:pt x="458958" y="269913"/>
                      </a:lnTo>
                      <a:close/>
                      <a:moveTo>
                        <a:pt x="0" y="243592"/>
                      </a:moveTo>
                      <a:lnTo>
                        <a:pt x="55323" y="243592"/>
                      </a:lnTo>
                      <a:lnTo>
                        <a:pt x="55323" y="269913"/>
                      </a:lnTo>
                      <a:lnTo>
                        <a:pt x="0" y="269913"/>
                      </a:lnTo>
                      <a:close/>
                      <a:moveTo>
                        <a:pt x="263695" y="202846"/>
                      </a:moveTo>
                      <a:lnTo>
                        <a:pt x="192467" y="273946"/>
                      </a:lnTo>
                      <a:lnTo>
                        <a:pt x="237321" y="273946"/>
                      </a:lnTo>
                      <a:cubicBezTo>
                        <a:pt x="248001" y="273946"/>
                        <a:pt x="251530" y="280991"/>
                        <a:pt x="250601" y="288407"/>
                      </a:cubicBezTo>
                      <a:lnTo>
                        <a:pt x="246608" y="326599"/>
                      </a:lnTo>
                      <a:lnTo>
                        <a:pt x="320436" y="252904"/>
                      </a:lnTo>
                      <a:lnTo>
                        <a:pt x="275582" y="252904"/>
                      </a:lnTo>
                      <a:cubicBezTo>
                        <a:pt x="270010" y="252904"/>
                        <a:pt x="262302" y="250586"/>
                        <a:pt x="262302" y="239648"/>
                      </a:cubicBezTo>
                      <a:close/>
                      <a:moveTo>
                        <a:pt x="283673" y="156984"/>
                      </a:moveTo>
                      <a:cubicBezTo>
                        <a:pt x="288142" y="159139"/>
                        <a:pt x="291462" y="163635"/>
                        <a:pt x="291462" y="168641"/>
                      </a:cubicBezTo>
                      <a:lnTo>
                        <a:pt x="290071" y="225094"/>
                      </a:lnTo>
                      <a:lnTo>
                        <a:pt x="290069" y="225094"/>
                      </a:lnTo>
                      <a:lnTo>
                        <a:pt x="290069" y="225187"/>
                      </a:lnTo>
                      <a:lnTo>
                        <a:pt x="290071" y="225094"/>
                      </a:lnTo>
                      <a:lnTo>
                        <a:pt x="353496" y="225094"/>
                      </a:lnTo>
                      <a:cubicBezTo>
                        <a:pt x="367798" y="225094"/>
                        <a:pt x="370398" y="240946"/>
                        <a:pt x="362783" y="247435"/>
                      </a:cubicBezTo>
                      <a:lnTo>
                        <a:pt x="240014" y="369982"/>
                      </a:lnTo>
                      <a:cubicBezTo>
                        <a:pt x="231378" y="376749"/>
                        <a:pt x="217634" y="373041"/>
                        <a:pt x="217634" y="359414"/>
                      </a:cubicBezTo>
                      <a:lnTo>
                        <a:pt x="222927" y="298882"/>
                      </a:lnTo>
                      <a:lnTo>
                        <a:pt x="160893" y="298882"/>
                      </a:lnTo>
                      <a:cubicBezTo>
                        <a:pt x="148077" y="298882"/>
                        <a:pt x="141484" y="286646"/>
                        <a:pt x="151606" y="276542"/>
                      </a:cubicBezTo>
                      <a:lnTo>
                        <a:pt x="268988" y="159371"/>
                      </a:lnTo>
                      <a:cubicBezTo>
                        <a:pt x="273585" y="155014"/>
                        <a:pt x="279204" y="154829"/>
                        <a:pt x="283673" y="156984"/>
                      </a:cubicBezTo>
                      <a:close/>
                      <a:moveTo>
                        <a:pt x="250606" y="114503"/>
                      </a:moveTo>
                      <a:cubicBezTo>
                        <a:pt x="179399" y="118396"/>
                        <a:pt x="121375" y="173830"/>
                        <a:pt x="114784" y="244837"/>
                      </a:cubicBezTo>
                      <a:cubicBezTo>
                        <a:pt x="110792" y="289610"/>
                        <a:pt x="126667" y="331788"/>
                        <a:pt x="159624" y="362007"/>
                      </a:cubicBezTo>
                      <a:cubicBezTo>
                        <a:pt x="186083" y="387407"/>
                        <a:pt x="201680" y="419388"/>
                        <a:pt x="204001" y="452852"/>
                      </a:cubicBezTo>
                      <a:lnTo>
                        <a:pt x="311322" y="452852"/>
                      </a:lnTo>
                      <a:cubicBezTo>
                        <a:pt x="313086" y="418553"/>
                        <a:pt x="328683" y="386758"/>
                        <a:pt x="354678" y="362007"/>
                      </a:cubicBezTo>
                      <a:cubicBezTo>
                        <a:pt x="383736" y="334476"/>
                        <a:pt x="400819" y="297489"/>
                        <a:pt x="400819" y="258000"/>
                      </a:cubicBezTo>
                      <a:cubicBezTo>
                        <a:pt x="400819" y="176425"/>
                        <a:pt x="332304" y="110517"/>
                        <a:pt x="250606" y="114503"/>
                      </a:cubicBezTo>
                      <a:close/>
                      <a:moveTo>
                        <a:pt x="249213" y="88269"/>
                      </a:moveTo>
                      <a:cubicBezTo>
                        <a:pt x="346786" y="82985"/>
                        <a:pt x="427185" y="161964"/>
                        <a:pt x="427556" y="258092"/>
                      </a:cubicBezTo>
                      <a:cubicBezTo>
                        <a:pt x="427556" y="304164"/>
                        <a:pt x="407782" y="350142"/>
                        <a:pt x="373524" y="381845"/>
                      </a:cubicBezTo>
                      <a:cubicBezTo>
                        <a:pt x="351057" y="402795"/>
                        <a:pt x="337874" y="430511"/>
                        <a:pt x="337874" y="460824"/>
                      </a:cubicBezTo>
                      <a:lnTo>
                        <a:pt x="337874" y="571413"/>
                      </a:lnTo>
                      <a:cubicBezTo>
                        <a:pt x="337874" y="577995"/>
                        <a:pt x="331190" y="583278"/>
                        <a:pt x="324598" y="583278"/>
                      </a:cubicBezTo>
                      <a:lnTo>
                        <a:pt x="270473" y="583278"/>
                      </a:lnTo>
                      <a:lnTo>
                        <a:pt x="270473" y="592548"/>
                      </a:lnTo>
                      <a:cubicBezTo>
                        <a:pt x="270473" y="600428"/>
                        <a:pt x="265182" y="605804"/>
                        <a:pt x="257290" y="605804"/>
                      </a:cubicBezTo>
                      <a:cubicBezTo>
                        <a:pt x="249306" y="605804"/>
                        <a:pt x="244014" y="600428"/>
                        <a:pt x="244014" y="592548"/>
                      </a:cubicBezTo>
                      <a:lnTo>
                        <a:pt x="244014" y="583278"/>
                      </a:lnTo>
                      <a:lnTo>
                        <a:pt x="189890" y="583278"/>
                      </a:lnTo>
                      <a:cubicBezTo>
                        <a:pt x="181999" y="583278"/>
                        <a:pt x="176707" y="577995"/>
                        <a:pt x="176707" y="570023"/>
                      </a:cubicBezTo>
                      <a:lnTo>
                        <a:pt x="176707" y="460824"/>
                      </a:lnTo>
                      <a:cubicBezTo>
                        <a:pt x="176707" y="430511"/>
                        <a:pt x="163524" y="402795"/>
                        <a:pt x="139757" y="380454"/>
                      </a:cubicBezTo>
                      <a:cubicBezTo>
                        <a:pt x="101508" y="344951"/>
                        <a:pt x="83126" y="293596"/>
                        <a:pt x="87025" y="242241"/>
                      </a:cubicBezTo>
                      <a:cubicBezTo>
                        <a:pt x="95009" y="158071"/>
                        <a:pt x="164823" y="92255"/>
                        <a:pt x="249213" y="88269"/>
                      </a:cubicBezTo>
                      <a:close/>
                      <a:moveTo>
                        <a:pt x="429815" y="66120"/>
                      </a:moveTo>
                      <a:lnTo>
                        <a:pt x="448444" y="84608"/>
                      </a:lnTo>
                      <a:lnTo>
                        <a:pt x="409280" y="123772"/>
                      </a:lnTo>
                      <a:lnTo>
                        <a:pt x="390721" y="105143"/>
                      </a:lnTo>
                      <a:close/>
                      <a:moveTo>
                        <a:pt x="84820" y="66120"/>
                      </a:moveTo>
                      <a:lnTo>
                        <a:pt x="123843" y="105143"/>
                      </a:lnTo>
                      <a:lnTo>
                        <a:pt x="105284" y="123772"/>
                      </a:lnTo>
                      <a:lnTo>
                        <a:pt x="66120" y="84749"/>
                      </a:lnTo>
                      <a:close/>
                      <a:moveTo>
                        <a:pt x="243945" y="0"/>
                      </a:moveTo>
                      <a:lnTo>
                        <a:pt x="270266" y="0"/>
                      </a:lnTo>
                      <a:lnTo>
                        <a:pt x="270266" y="55253"/>
                      </a:lnTo>
                      <a:lnTo>
                        <a:pt x="243945" y="5525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p:style>
            </p:sp>
          </p:grpSp>
          <p:sp>
            <p:nvSpPr>
              <p:cNvPr id="566" name="直接连接符 14"/>
              <p:cNvSpPr/>
              <p:nvPr/>
            </p:nvSpPr>
            <p:spPr>
              <a:xfrm>
                <a:off x="653760" y="-738000"/>
                <a:ext cx="360" cy="429840"/>
              </a:xfrm>
              <a:prstGeom prst="line">
                <a:avLst/>
              </a:prstGeom>
              <a:ln>
                <a:solidFill>
                  <a:srgbClr val="7e0c6e"/>
                </a:solidFill>
                <a:prstDash val="dash"/>
              </a:ln>
            </p:spPr>
            <p:style>
              <a:lnRef idx="1">
                <a:schemeClr val="accent1"/>
              </a:lnRef>
              <a:fillRef idx="0">
                <a:schemeClr val="accent1"/>
              </a:fillRef>
              <a:effectRef idx="0">
                <a:schemeClr val="accent1"/>
              </a:effectRef>
              <a:fontRef idx="minor"/>
            </p:style>
          </p:sp>
          <p:sp>
            <p:nvSpPr>
              <p:cNvPr id="567" name="等腰三角形 15"/>
              <p:cNvSpPr/>
              <p:nvPr/>
            </p:nvSpPr>
            <p:spPr>
              <a:xfrm rot="5400000">
                <a:off x="651240" y="-546120"/>
                <a:ext cx="52200" cy="45000"/>
              </a:xfrm>
              <a:prstGeom prst="triangle">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568" name="文本框 16"/>
              <p:cNvSpPr/>
              <p:nvPr/>
            </p:nvSpPr>
            <p:spPr>
              <a:xfrm>
                <a:off x="699840" y="-707760"/>
                <a:ext cx="58032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zh-CN" sz="1800" spc="-1" strike="noStrike">
                    <a:solidFill>
                      <a:srgbClr val="000000"/>
                    </a:solidFill>
                    <a:latin typeface="等线"/>
                    <a:ea typeface="微软雅黑"/>
                  </a:rPr>
                  <a:t>选中图片</a:t>
                </a:r>
                <a:r>
                  <a:rPr b="0" lang="en-US" sz="1800" spc="-1" strike="noStrike">
                    <a:solidFill>
                      <a:srgbClr val="000000"/>
                    </a:solidFill>
                    <a:latin typeface="等线"/>
                    <a:ea typeface="微软雅黑"/>
                  </a:rPr>
                  <a:t>Delete</a:t>
                </a:r>
                <a:r>
                  <a:rPr b="0" lang="zh-CN" sz="1800" spc="-1" strike="noStrike">
                    <a:solidFill>
                      <a:srgbClr val="000000"/>
                    </a:solidFill>
                    <a:latin typeface="等线"/>
                    <a:ea typeface="微软雅黑"/>
                  </a:rPr>
                  <a:t>，点击中间图标即可插入新图片</a:t>
                </a:r>
                <a:endParaRPr b="0" lang="en-GB" sz="1800" spc="-1" strike="noStrike">
                  <a:latin typeface="Arial"/>
                </a:endParaRPr>
              </a:p>
            </p:txBody>
          </p:sp>
        </p:grpSp>
        <p:sp>
          <p:nvSpPr>
            <p:cNvPr id="569" name="文本框 10"/>
            <p:cNvSpPr/>
            <p:nvPr/>
          </p:nvSpPr>
          <p:spPr>
            <a:xfrm>
              <a:off x="6576120" y="-738000"/>
              <a:ext cx="187560" cy="425160"/>
            </a:xfrm>
            <a:custGeom>
              <a:avLst/>
              <a:gdLst/>
              <a:ahLst/>
              <a:rect l="l" t="t" r="r" b="b"/>
              <a:pathLst>
                <a:path w="188305" h="425834">
                  <a:moveTo>
                    <a:pt x="137517" y="318455"/>
                  </a:moveTo>
                  <a:cubicBezTo>
                    <a:pt x="151358" y="318455"/>
                    <a:pt x="161479" y="320222"/>
                    <a:pt x="167878" y="323757"/>
                  </a:cubicBezTo>
                  <a:cubicBezTo>
                    <a:pt x="174278" y="327291"/>
                    <a:pt x="179282" y="333003"/>
                    <a:pt x="182891" y="340890"/>
                  </a:cubicBezTo>
                  <a:cubicBezTo>
                    <a:pt x="186500" y="348778"/>
                    <a:pt x="188305" y="358303"/>
                    <a:pt x="188305" y="369465"/>
                  </a:cubicBezTo>
                  <a:cubicBezTo>
                    <a:pt x="188305" y="381669"/>
                    <a:pt x="186333" y="392069"/>
                    <a:pt x="182389" y="400664"/>
                  </a:cubicBezTo>
                  <a:cubicBezTo>
                    <a:pt x="178445" y="409258"/>
                    <a:pt x="173478" y="414951"/>
                    <a:pt x="167488" y="417742"/>
                  </a:cubicBezTo>
                  <a:cubicBezTo>
                    <a:pt x="161497" y="420532"/>
                    <a:pt x="151321" y="421927"/>
                    <a:pt x="136959" y="421927"/>
                  </a:cubicBezTo>
                  <a:lnTo>
                    <a:pt x="129815" y="421927"/>
                  </a:lnTo>
                  <a:lnTo>
                    <a:pt x="129815" y="378283"/>
                  </a:lnTo>
                  <a:lnTo>
                    <a:pt x="143210" y="378283"/>
                  </a:lnTo>
                  <a:cubicBezTo>
                    <a:pt x="149461" y="378283"/>
                    <a:pt x="153442" y="377725"/>
                    <a:pt x="155153" y="376609"/>
                  </a:cubicBezTo>
                  <a:cubicBezTo>
                    <a:pt x="156865" y="375493"/>
                    <a:pt x="157721" y="373633"/>
                    <a:pt x="157721" y="371028"/>
                  </a:cubicBezTo>
                  <a:cubicBezTo>
                    <a:pt x="157721" y="368200"/>
                    <a:pt x="156566" y="366061"/>
                    <a:pt x="154258" y="364610"/>
                  </a:cubicBezTo>
                  <a:cubicBezTo>
                    <a:pt x="151949" y="363159"/>
                    <a:pt x="148449" y="362433"/>
                    <a:pt x="143758" y="362433"/>
                  </a:cubicBezTo>
                  <a:cubicBezTo>
                    <a:pt x="137727" y="362433"/>
                    <a:pt x="133184" y="363249"/>
                    <a:pt x="130131" y="364880"/>
                  </a:cubicBezTo>
                  <a:cubicBezTo>
                    <a:pt x="127078" y="366438"/>
                    <a:pt x="123395" y="370865"/>
                    <a:pt x="119082" y="378160"/>
                  </a:cubicBezTo>
                  <a:cubicBezTo>
                    <a:pt x="106667" y="399078"/>
                    <a:pt x="96478" y="412254"/>
                    <a:pt x="88516" y="417686"/>
                  </a:cubicBezTo>
                  <a:cubicBezTo>
                    <a:pt x="80553" y="423118"/>
                    <a:pt x="67717" y="425834"/>
                    <a:pt x="50006" y="425834"/>
                  </a:cubicBezTo>
                  <a:cubicBezTo>
                    <a:pt x="37133" y="425834"/>
                    <a:pt x="27645" y="424327"/>
                    <a:pt x="21543" y="421313"/>
                  </a:cubicBezTo>
                  <a:cubicBezTo>
                    <a:pt x="15441" y="418300"/>
                    <a:pt x="10325" y="412477"/>
                    <a:pt x="6195" y="403845"/>
                  </a:cubicBezTo>
                  <a:cubicBezTo>
                    <a:pt x="2065" y="395213"/>
                    <a:pt x="0" y="385167"/>
                    <a:pt x="0" y="373707"/>
                  </a:cubicBezTo>
                  <a:cubicBezTo>
                    <a:pt x="0" y="361131"/>
                    <a:pt x="2381" y="350397"/>
                    <a:pt x="7144" y="341504"/>
                  </a:cubicBezTo>
                  <a:cubicBezTo>
                    <a:pt x="11906" y="332612"/>
                    <a:pt x="17971" y="326789"/>
                    <a:pt x="25338" y="324036"/>
                  </a:cubicBezTo>
                  <a:cubicBezTo>
                    <a:pt x="32705" y="321282"/>
                    <a:pt x="43160" y="319906"/>
                    <a:pt x="56704" y="319906"/>
                  </a:cubicBezTo>
                  <a:lnTo>
                    <a:pt x="68535" y="319906"/>
                  </a:lnTo>
                  <a:lnTo>
                    <a:pt x="68535" y="363549"/>
                  </a:lnTo>
                  <a:lnTo>
                    <a:pt x="46546" y="363549"/>
                  </a:lnTo>
                  <a:cubicBezTo>
                    <a:pt x="39774" y="363549"/>
                    <a:pt x="35421" y="364163"/>
                    <a:pt x="33486" y="365391"/>
                  </a:cubicBezTo>
                  <a:cubicBezTo>
                    <a:pt x="31552" y="366619"/>
                    <a:pt x="30584" y="368796"/>
                    <a:pt x="30584" y="371921"/>
                  </a:cubicBezTo>
                  <a:cubicBezTo>
                    <a:pt x="30584" y="375046"/>
                    <a:pt x="31812" y="377372"/>
                    <a:pt x="34268" y="378897"/>
                  </a:cubicBezTo>
                  <a:cubicBezTo>
                    <a:pt x="36723" y="380423"/>
                    <a:pt x="40370" y="381186"/>
                    <a:pt x="45207" y="381186"/>
                  </a:cubicBezTo>
                  <a:cubicBezTo>
                    <a:pt x="55848" y="381186"/>
                    <a:pt x="62806" y="379735"/>
                    <a:pt x="66080" y="376832"/>
                  </a:cubicBezTo>
                  <a:cubicBezTo>
                    <a:pt x="69354" y="373856"/>
                    <a:pt x="74823" y="366526"/>
                    <a:pt x="82488" y="354843"/>
                  </a:cubicBezTo>
                  <a:cubicBezTo>
                    <a:pt x="90227" y="343160"/>
                    <a:pt x="95845" y="335421"/>
                    <a:pt x="99343" y="331626"/>
                  </a:cubicBezTo>
                  <a:cubicBezTo>
                    <a:pt x="102840" y="327831"/>
                    <a:pt x="107677" y="324687"/>
                    <a:pt x="113854" y="322194"/>
                  </a:cubicBezTo>
                  <a:cubicBezTo>
                    <a:pt x="120030" y="319701"/>
                    <a:pt x="127918" y="318455"/>
                    <a:pt x="137517" y="318455"/>
                  </a:cubicBezTo>
                  <a:close/>
                  <a:moveTo>
                    <a:pt x="107603" y="245529"/>
                  </a:moveTo>
                  <a:cubicBezTo>
                    <a:pt x="107528" y="246868"/>
                    <a:pt x="107491" y="248022"/>
                    <a:pt x="107491" y="248989"/>
                  </a:cubicBezTo>
                  <a:cubicBezTo>
                    <a:pt x="107491" y="253305"/>
                    <a:pt x="108552" y="256300"/>
                    <a:pt x="110672" y="257975"/>
                  </a:cubicBezTo>
                  <a:cubicBezTo>
                    <a:pt x="112793" y="259649"/>
                    <a:pt x="117202" y="260486"/>
                    <a:pt x="123900" y="260486"/>
                  </a:cubicBezTo>
                  <a:lnTo>
                    <a:pt x="138745" y="260486"/>
                  </a:lnTo>
                  <a:cubicBezTo>
                    <a:pt x="144922" y="260486"/>
                    <a:pt x="148940" y="259519"/>
                    <a:pt x="150800" y="257584"/>
                  </a:cubicBezTo>
                  <a:cubicBezTo>
                    <a:pt x="152661" y="255649"/>
                    <a:pt x="153591" y="251631"/>
                    <a:pt x="153591" y="245529"/>
                  </a:cubicBezTo>
                  <a:close/>
                  <a:moveTo>
                    <a:pt x="3795" y="198536"/>
                  </a:moveTo>
                  <a:lnTo>
                    <a:pt x="184510" y="198536"/>
                  </a:lnTo>
                  <a:lnTo>
                    <a:pt x="184510" y="245864"/>
                  </a:lnTo>
                  <a:cubicBezTo>
                    <a:pt x="184510" y="258663"/>
                    <a:pt x="183505" y="268504"/>
                    <a:pt x="181496" y="275387"/>
                  </a:cubicBezTo>
                  <a:cubicBezTo>
                    <a:pt x="179487" y="282271"/>
                    <a:pt x="176585" y="287443"/>
                    <a:pt x="172790" y="290903"/>
                  </a:cubicBezTo>
                  <a:cubicBezTo>
                    <a:pt x="168994" y="294363"/>
                    <a:pt x="164399" y="296707"/>
                    <a:pt x="159004" y="297935"/>
                  </a:cubicBezTo>
                  <a:cubicBezTo>
                    <a:pt x="153609" y="299163"/>
                    <a:pt x="145256" y="299777"/>
                    <a:pt x="133945" y="299777"/>
                  </a:cubicBezTo>
                  <a:lnTo>
                    <a:pt x="118207" y="299777"/>
                  </a:lnTo>
                  <a:cubicBezTo>
                    <a:pt x="106673" y="299777"/>
                    <a:pt x="98264" y="298586"/>
                    <a:pt x="92981" y="296205"/>
                  </a:cubicBezTo>
                  <a:cubicBezTo>
                    <a:pt x="87697" y="293824"/>
                    <a:pt x="83642" y="289452"/>
                    <a:pt x="80814" y="283089"/>
                  </a:cubicBezTo>
                  <a:cubicBezTo>
                    <a:pt x="77986" y="276727"/>
                    <a:pt x="76572" y="268411"/>
                    <a:pt x="76572" y="258142"/>
                  </a:cubicBezTo>
                  <a:lnTo>
                    <a:pt x="76572" y="245529"/>
                  </a:lnTo>
                  <a:lnTo>
                    <a:pt x="3795" y="245529"/>
                  </a:lnTo>
                  <a:close/>
                  <a:moveTo>
                    <a:pt x="3795" y="122336"/>
                  </a:moveTo>
                  <a:lnTo>
                    <a:pt x="184510" y="122336"/>
                  </a:lnTo>
                  <a:lnTo>
                    <a:pt x="184510" y="169329"/>
                  </a:lnTo>
                  <a:lnTo>
                    <a:pt x="3795" y="169329"/>
                  </a:lnTo>
                  <a:close/>
                  <a:moveTo>
                    <a:pt x="148345" y="0"/>
                  </a:moveTo>
                  <a:lnTo>
                    <a:pt x="184510" y="0"/>
                  </a:lnTo>
                  <a:lnTo>
                    <a:pt x="184510" y="102691"/>
                  </a:lnTo>
                  <a:lnTo>
                    <a:pt x="148345" y="102691"/>
                  </a:lnTo>
                  <a:lnTo>
                    <a:pt x="148345" y="74786"/>
                  </a:lnTo>
                  <a:lnTo>
                    <a:pt x="3795" y="74786"/>
                  </a:lnTo>
                  <a:lnTo>
                    <a:pt x="3795" y="27793"/>
                  </a:lnTo>
                  <a:lnTo>
                    <a:pt x="148345" y="27793"/>
                  </a:lnTo>
                  <a:close/>
                </a:path>
              </a:pathLst>
            </a:custGeom>
            <a:solidFill>
              <a:schemeClr val="accent1"/>
            </a:solidFill>
            <a:ln w="0">
              <a:noFill/>
            </a:ln>
          </p:spPr>
          <p:style>
            <a:lnRef idx="0"/>
            <a:fillRef idx="0"/>
            <a:effectRef idx="0"/>
            <a:fontRef idx="minor"/>
          </p:style>
        </p:sp>
      </p:grpSp>
      <p:sp>
        <p:nvSpPr>
          <p:cNvPr id="570" name="半闭框 21"/>
          <p:cNvSpPr/>
          <p:nvPr/>
        </p:nvSpPr>
        <p:spPr>
          <a:xfrm>
            <a:off x="1253880" y="766440"/>
            <a:ext cx="1091520" cy="1193040"/>
          </a:xfrm>
          <a:prstGeom prst="halfFrame">
            <a:avLst>
              <a:gd name="adj1" fmla="val 12402"/>
              <a:gd name="adj2" fmla="val 11240"/>
            </a:avLst>
          </a:prstGeom>
          <a:solidFill>
            <a:schemeClr val="accent1">
              <a:alpha val="55000"/>
            </a:schemeClr>
          </a:solidFill>
          <a:ln>
            <a:noFill/>
          </a:ln>
        </p:spPr>
        <p:style>
          <a:lnRef idx="2">
            <a:schemeClr val="accent1">
              <a:shade val="50000"/>
            </a:schemeClr>
          </a:lnRef>
          <a:fillRef idx="1">
            <a:schemeClr val="accent1"/>
          </a:fillRef>
          <a:effectRef idx="0">
            <a:schemeClr val="accent1"/>
          </a:effectRef>
          <a:fontRef idx="minor"/>
        </p:style>
      </p:sp>
      <p:sp>
        <p:nvSpPr>
          <p:cNvPr id="571" name="半闭框 22"/>
          <p:cNvSpPr/>
          <p:nvPr/>
        </p:nvSpPr>
        <p:spPr>
          <a:xfrm rot="10800000">
            <a:off x="2818800" y="5249880"/>
            <a:ext cx="1091520" cy="1193040"/>
          </a:xfrm>
          <a:prstGeom prst="halfFrame">
            <a:avLst>
              <a:gd name="adj1" fmla="val 12402"/>
              <a:gd name="adj2" fmla="val 11240"/>
            </a:avLst>
          </a:prstGeom>
          <a:solidFill>
            <a:schemeClr val="accent1">
              <a:alpha val="55000"/>
            </a:schemeClr>
          </a:solidFill>
          <a:ln>
            <a:noFill/>
          </a:ln>
        </p:spPr>
        <p:style>
          <a:lnRef idx="2">
            <a:schemeClr val="accent1">
              <a:shade val="50000"/>
            </a:schemeClr>
          </a:lnRef>
          <a:fillRef idx="1">
            <a:schemeClr val="accent1"/>
          </a:fillRef>
          <a:effectRef idx="0">
            <a:schemeClr val="accent1"/>
          </a:effectRef>
          <a:fontRef idx="minor"/>
        </p:style>
      </p:sp>
      <p:pic>
        <p:nvPicPr>
          <p:cNvPr id="572" name="图片 23" descr=""/>
          <p:cNvPicPr/>
          <p:nvPr/>
        </p:nvPicPr>
        <p:blipFill>
          <a:blip r:embed="rId1"/>
          <a:stretch/>
        </p:blipFill>
        <p:spPr>
          <a:xfrm>
            <a:off x="1379520" y="911160"/>
            <a:ext cx="2404440" cy="5385600"/>
          </a:xfrm>
          <a:prstGeom prst="rect">
            <a:avLst/>
          </a:prstGeom>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3" name="矩形: 圆角 5"/>
          <p:cNvSpPr/>
          <p:nvPr/>
        </p:nvSpPr>
        <p:spPr>
          <a:xfrm>
            <a:off x="1127880" y="1381680"/>
            <a:ext cx="9935640" cy="4751640"/>
          </a:xfrm>
          <a:prstGeom prst="roundRect">
            <a:avLst>
              <a:gd name="adj" fmla="val 1496"/>
            </a:avLst>
          </a:prstGeom>
          <a:solidFill>
            <a:schemeClr val="bg1"/>
          </a:solidFill>
          <a:ln w="38100">
            <a:solidFill>
              <a:srgbClr val="7e0c6e"/>
            </a:solid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574" name="文本框 9"/>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后端</a:t>
            </a:r>
            <a:endParaRPr b="0" lang="en-GB" sz="3200" spc="-1" strike="noStrike">
              <a:latin typeface="Arial"/>
            </a:endParaRPr>
          </a:p>
        </p:txBody>
      </p:sp>
      <p:sp>
        <p:nvSpPr>
          <p:cNvPr id="575" name="矩形 12"/>
          <p:cNvSpPr/>
          <p:nvPr/>
        </p:nvSpPr>
        <p:spPr>
          <a:xfrm>
            <a:off x="1350720" y="1924920"/>
            <a:ext cx="9489600" cy="3945600"/>
          </a:xfrm>
          <a:prstGeom prst="rect">
            <a:avLst/>
          </a:prstGeom>
          <a:noFill/>
          <a:ln w="0">
            <a:noFill/>
          </a:ln>
        </p:spPr>
        <p:style>
          <a:lnRef idx="0"/>
          <a:fillRef idx="0"/>
          <a:effectRef idx="0"/>
          <a:fontRef idx="minor"/>
        </p:style>
        <p:txBody>
          <a:bodyPr lIns="90000" rIns="90000" tIns="45000" bIns="45000" anchor="t">
            <a:spAutoFit/>
          </a:bodyPr>
          <a:p>
            <a:pPr marL="285840" indent="-285840">
              <a:lnSpc>
                <a:spcPct val="150000"/>
              </a:lnSpc>
              <a:spcBef>
                <a:spcPts val="601"/>
              </a:spcBef>
              <a:buClr>
                <a:srgbClr val="000000"/>
              </a:buClr>
              <a:buFont typeface="Arial"/>
              <a:buChar char="•"/>
            </a:pPr>
            <a:r>
              <a:rPr b="1" lang="zh-CN" sz="1800" spc="94" strike="noStrike">
                <a:solidFill>
                  <a:srgbClr val="000000"/>
                </a:solidFill>
                <a:latin typeface="等线"/>
                <a:ea typeface="微软雅黑"/>
              </a:rPr>
              <a:t>实体识别与自然语言问题向模板的映射</a:t>
            </a:r>
            <a:r>
              <a:rPr b="0" lang="zh-CN" sz="1800" spc="94" strike="noStrike">
                <a:solidFill>
                  <a:srgbClr val="000000"/>
                </a:solidFill>
                <a:latin typeface="等线"/>
                <a:ea typeface="微软雅黑"/>
              </a:rPr>
              <a:t>：</a:t>
            </a:r>
            <a:r>
              <a:rPr b="0" lang="en-US" sz="1800" spc="94" strike="noStrike">
                <a:solidFill>
                  <a:srgbClr val="000000"/>
                </a:solidFill>
                <a:latin typeface="等线"/>
                <a:ea typeface="微软雅黑"/>
              </a:rPr>
              <a:t>QuestionClassifier</a:t>
            </a:r>
            <a:r>
              <a:rPr b="0" lang="zh-CN" sz="1800" spc="94" strike="noStrike">
                <a:solidFill>
                  <a:srgbClr val="000000"/>
                </a:solidFill>
                <a:latin typeface="等线"/>
                <a:ea typeface="微软雅黑"/>
              </a:rPr>
              <a:t>类负责根据预定义的关键词和模式将用户的问题分类为不同的类别。它识别问题类型，提取相关实体，并将问题类型和实体作为输出返回。</a:t>
            </a:r>
            <a:endParaRPr b="0" lang="en-GB" sz="1800" spc="-1" strike="noStrike">
              <a:latin typeface="Arial"/>
            </a:endParaRPr>
          </a:p>
          <a:p>
            <a:pPr marL="285840" indent="-285840">
              <a:lnSpc>
                <a:spcPct val="150000"/>
              </a:lnSpc>
              <a:spcBef>
                <a:spcPts val="601"/>
              </a:spcBef>
              <a:buClr>
                <a:srgbClr val="000000"/>
              </a:buClr>
              <a:buFont typeface="Arial"/>
              <a:buChar char="•"/>
            </a:pPr>
            <a:r>
              <a:rPr b="1" lang="zh-CN" sz="1800" spc="94" strike="noStrike">
                <a:solidFill>
                  <a:srgbClr val="000000"/>
                </a:solidFill>
                <a:latin typeface="等线"/>
                <a:ea typeface="微软雅黑"/>
              </a:rPr>
              <a:t>将实体传入模板中，用图数据库查询语句查答案</a:t>
            </a:r>
            <a:r>
              <a:rPr b="0" lang="zh-CN" sz="1800" spc="94" strike="noStrike">
                <a:solidFill>
                  <a:srgbClr val="000000"/>
                </a:solidFill>
                <a:latin typeface="等线"/>
                <a:ea typeface="微软雅黑"/>
              </a:rPr>
              <a:t>：</a:t>
            </a:r>
            <a:r>
              <a:rPr b="0" lang="en-US" sz="1800" spc="94" strike="noStrike">
                <a:solidFill>
                  <a:srgbClr val="000000"/>
                </a:solidFill>
                <a:latin typeface="等线"/>
                <a:ea typeface="微软雅黑"/>
              </a:rPr>
              <a:t>QuestionPaser</a:t>
            </a:r>
            <a:r>
              <a:rPr b="0" lang="zh-CN" sz="1800" spc="94" strike="noStrike">
                <a:solidFill>
                  <a:srgbClr val="000000"/>
                </a:solidFill>
                <a:latin typeface="等线"/>
                <a:ea typeface="微软雅黑"/>
              </a:rPr>
              <a:t>类根据问题类型和提取的实体生成</a:t>
            </a:r>
            <a:r>
              <a:rPr b="0" lang="en-US" sz="1800" spc="94" strike="noStrike">
                <a:solidFill>
                  <a:srgbClr val="000000"/>
                </a:solidFill>
                <a:latin typeface="等线"/>
                <a:ea typeface="微软雅黑"/>
              </a:rPr>
              <a:t>Cypher</a:t>
            </a:r>
            <a:r>
              <a:rPr b="0" lang="zh-CN" sz="1800" spc="94" strike="noStrike">
                <a:solidFill>
                  <a:srgbClr val="000000"/>
                </a:solidFill>
                <a:latin typeface="等线"/>
                <a:ea typeface="微软雅黑"/>
              </a:rPr>
              <a:t>查询。它为各种问题类型构建</a:t>
            </a:r>
            <a:r>
              <a:rPr b="0" lang="en-US" sz="1800" spc="94" strike="noStrike">
                <a:solidFill>
                  <a:srgbClr val="000000"/>
                </a:solidFill>
                <a:latin typeface="等线"/>
                <a:ea typeface="微软雅黑"/>
              </a:rPr>
              <a:t>Cypher</a:t>
            </a:r>
            <a:r>
              <a:rPr b="0" lang="zh-CN" sz="1800" spc="94" strike="noStrike">
                <a:solidFill>
                  <a:srgbClr val="000000"/>
                </a:solidFill>
                <a:latin typeface="等线"/>
                <a:ea typeface="微软雅黑"/>
              </a:rPr>
              <a:t>查询，例如按特定作曲家列举曲目，查找作曲家之间的关系，获取作曲家的出生</a:t>
            </a:r>
            <a:r>
              <a:rPr b="0" lang="en-US" sz="1800" spc="94" strike="noStrike">
                <a:solidFill>
                  <a:srgbClr val="000000"/>
                </a:solidFill>
                <a:latin typeface="等线"/>
                <a:ea typeface="微软雅黑"/>
              </a:rPr>
              <a:t>/</a:t>
            </a:r>
            <a:r>
              <a:rPr b="0" lang="zh-CN" sz="1800" spc="94" strike="noStrike">
                <a:solidFill>
                  <a:srgbClr val="000000"/>
                </a:solidFill>
                <a:latin typeface="等线"/>
                <a:ea typeface="微软雅黑"/>
              </a:rPr>
              <a:t>去世时间或地点等。</a:t>
            </a:r>
            <a:endParaRPr b="0" lang="en-GB" sz="1800" spc="-1" strike="noStrike">
              <a:latin typeface="Arial"/>
            </a:endParaRPr>
          </a:p>
          <a:p>
            <a:pPr marL="285840" indent="-285840">
              <a:lnSpc>
                <a:spcPct val="150000"/>
              </a:lnSpc>
              <a:spcBef>
                <a:spcPts val="601"/>
              </a:spcBef>
              <a:buClr>
                <a:srgbClr val="000000"/>
              </a:buClr>
              <a:buFont typeface="Arial"/>
              <a:buChar char="•"/>
            </a:pPr>
            <a:r>
              <a:rPr b="1" lang="zh-CN" sz="1800" spc="94" strike="noStrike">
                <a:solidFill>
                  <a:srgbClr val="000000"/>
                </a:solidFill>
                <a:latin typeface="等线"/>
                <a:ea typeface="微软雅黑"/>
              </a:rPr>
              <a:t>得到查询结果，构建自然语言答案：</a:t>
            </a:r>
            <a:r>
              <a:rPr b="0" lang="en-US" sz="1800" spc="94" strike="noStrike">
                <a:solidFill>
                  <a:srgbClr val="000000"/>
                </a:solidFill>
                <a:latin typeface="等线"/>
                <a:ea typeface="微软雅黑"/>
              </a:rPr>
              <a:t>AnswerSearcher</a:t>
            </a:r>
            <a:r>
              <a:rPr b="0" lang="zh-CN" sz="1800" spc="94" strike="noStrike">
                <a:solidFill>
                  <a:srgbClr val="000000"/>
                </a:solidFill>
                <a:latin typeface="等线"/>
                <a:ea typeface="微软雅黑"/>
              </a:rPr>
              <a:t>类在</a:t>
            </a:r>
            <a:r>
              <a:rPr b="0" lang="en-US" sz="1800" spc="94" strike="noStrike">
                <a:solidFill>
                  <a:srgbClr val="000000"/>
                </a:solidFill>
                <a:latin typeface="等线"/>
                <a:ea typeface="微软雅黑"/>
              </a:rPr>
              <a:t>Neo4j</a:t>
            </a:r>
            <a:r>
              <a:rPr b="0" lang="zh-CN" sz="1800" spc="94" strike="noStrike">
                <a:solidFill>
                  <a:srgbClr val="000000"/>
                </a:solidFill>
                <a:latin typeface="等线"/>
                <a:ea typeface="微软雅黑"/>
              </a:rPr>
              <a:t>图形数据库上执行生成的</a:t>
            </a:r>
            <a:r>
              <a:rPr b="0" lang="en-US" sz="1800" spc="94" strike="noStrike">
                <a:solidFill>
                  <a:srgbClr val="000000"/>
                </a:solidFill>
                <a:latin typeface="等线"/>
                <a:ea typeface="微软雅黑"/>
              </a:rPr>
              <a:t>Cypher</a:t>
            </a:r>
            <a:r>
              <a:rPr b="0" lang="zh-CN" sz="1800" spc="94" strike="noStrike">
                <a:solidFill>
                  <a:srgbClr val="000000"/>
                </a:solidFill>
                <a:latin typeface="等线"/>
                <a:ea typeface="微软雅黑"/>
              </a:rPr>
              <a:t>查询，并检索相关答案。它将检索到的数据格式化为易读的答案并返回。</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6" name="矩形: 圆角 5"/>
          <p:cNvSpPr/>
          <p:nvPr/>
        </p:nvSpPr>
        <p:spPr>
          <a:xfrm>
            <a:off x="1127880" y="1372680"/>
            <a:ext cx="9935640" cy="4751640"/>
          </a:xfrm>
          <a:prstGeom prst="roundRect">
            <a:avLst>
              <a:gd name="adj" fmla="val 1496"/>
            </a:avLst>
          </a:prstGeom>
          <a:solidFill>
            <a:schemeClr val="bg1"/>
          </a:solidFill>
          <a:ln w="38100">
            <a:solidFill>
              <a:srgbClr val="7e0c6e"/>
            </a:solid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577" name="文本框 9"/>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数据处理</a:t>
            </a:r>
            <a:endParaRPr b="0" lang="en-GB" sz="3200" spc="-1" strike="noStrike">
              <a:latin typeface="Arial"/>
            </a:endParaRPr>
          </a:p>
        </p:txBody>
      </p:sp>
      <p:sp>
        <p:nvSpPr>
          <p:cNvPr id="578" name="矩形 1"/>
          <p:cNvSpPr/>
          <p:nvPr/>
        </p:nvSpPr>
        <p:spPr>
          <a:xfrm>
            <a:off x="1350720" y="1924920"/>
            <a:ext cx="9489600" cy="3457800"/>
          </a:xfrm>
          <a:prstGeom prst="rect">
            <a:avLst/>
          </a:prstGeom>
          <a:noFill/>
          <a:ln w="0">
            <a:noFill/>
          </a:ln>
        </p:spPr>
        <p:style>
          <a:lnRef idx="0"/>
          <a:fillRef idx="0"/>
          <a:effectRef idx="0"/>
          <a:fontRef idx="minor"/>
        </p:style>
        <p:txBody>
          <a:bodyPr lIns="90000" rIns="90000" tIns="45000" bIns="45000" anchor="t">
            <a:spAutoFit/>
          </a:bodyPr>
          <a:p>
            <a:pPr marL="285840" indent="-285840">
              <a:lnSpc>
                <a:spcPct val="150000"/>
              </a:lnSpc>
              <a:spcBef>
                <a:spcPts val="601"/>
              </a:spcBef>
              <a:buClr>
                <a:srgbClr val="000000"/>
              </a:buClr>
              <a:buFont typeface="Arial"/>
              <a:buChar char="•"/>
            </a:pPr>
            <a:r>
              <a:rPr b="1" lang="zh-CN" sz="2400" spc="94" strike="noStrike">
                <a:solidFill>
                  <a:srgbClr val="000000"/>
                </a:solidFill>
                <a:latin typeface="等线"/>
                <a:ea typeface="微软雅黑"/>
              </a:rPr>
              <a:t>数据的获取</a:t>
            </a:r>
            <a:r>
              <a:rPr b="0" lang="zh-CN" sz="2400" spc="94" strike="noStrike">
                <a:solidFill>
                  <a:srgbClr val="000000"/>
                </a:solidFill>
                <a:latin typeface="等线"/>
                <a:ea typeface="微软雅黑"/>
              </a:rPr>
              <a:t>：通过爬虫爬取</a:t>
            </a:r>
            <a:r>
              <a:rPr b="0" lang="en-US" sz="2400" spc="94" strike="noStrike" u="sng">
                <a:solidFill>
                  <a:srgbClr val="b26da8"/>
                </a:solidFill>
                <a:uFillTx/>
                <a:latin typeface="等线"/>
                <a:ea typeface="微软雅黑"/>
                <a:hlinkClick r:id="rId1"/>
              </a:rPr>
              <a:t>https://www.classiccat.net/</a:t>
            </a:r>
            <a:r>
              <a:rPr b="0" lang="zh-CN" sz="2400" spc="94" strike="noStrike">
                <a:solidFill>
                  <a:srgbClr val="000000"/>
                </a:solidFill>
                <a:latin typeface="等线"/>
                <a:ea typeface="微软雅黑"/>
              </a:rPr>
              <a:t>古典音乐网站得到每一首乐曲的名字、作品编号、排名以及类型等，和作曲家的姓名、生平等信息，通过自然语言处理得到各个人物的关系。</a:t>
            </a:r>
            <a:endParaRPr b="0" lang="en-GB" sz="2400" spc="-1" strike="noStrike">
              <a:latin typeface="Arial"/>
            </a:endParaRPr>
          </a:p>
          <a:p>
            <a:pPr marL="285840" indent="-285840">
              <a:lnSpc>
                <a:spcPct val="150000"/>
              </a:lnSpc>
              <a:spcBef>
                <a:spcPts val="601"/>
              </a:spcBef>
              <a:buClr>
                <a:srgbClr val="000000"/>
              </a:buClr>
              <a:buFont typeface="Arial"/>
              <a:buChar char="•"/>
            </a:pPr>
            <a:r>
              <a:rPr b="1" lang="zh-CN" sz="2400" spc="94" strike="noStrike">
                <a:solidFill>
                  <a:srgbClr val="000000"/>
                </a:solidFill>
                <a:latin typeface="等线"/>
                <a:ea typeface="微软雅黑"/>
              </a:rPr>
              <a:t>数据的储存</a:t>
            </a:r>
            <a:r>
              <a:rPr b="0" lang="zh-CN" sz="2400" spc="94" strike="noStrike">
                <a:solidFill>
                  <a:srgbClr val="000000"/>
                </a:solidFill>
                <a:latin typeface="等线"/>
                <a:ea typeface="微软雅黑"/>
              </a:rPr>
              <a:t>：通过</a:t>
            </a:r>
            <a:r>
              <a:rPr b="0" lang="en-US" sz="2400" spc="94" strike="noStrike">
                <a:solidFill>
                  <a:srgbClr val="000000"/>
                </a:solidFill>
                <a:latin typeface="等线"/>
                <a:ea typeface="微软雅黑"/>
              </a:rPr>
              <a:t>Python</a:t>
            </a:r>
            <a:r>
              <a:rPr b="0" lang="zh-CN" sz="2400" spc="94" strike="noStrike">
                <a:solidFill>
                  <a:srgbClr val="000000"/>
                </a:solidFill>
                <a:latin typeface="等线"/>
                <a:ea typeface="微软雅黑"/>
              </a:rPr>
              <a:t>的</a:t>
            </a:r>
            <a:r>
              <a:rPr b="0" lang="en-US" sz="2400" spc="94" strike="noStrike">
                <a:solidFill>
                  <a:srgbClr val="000000"/>
                </a:solidFill>
                <a:latin typeface="等线"/>
                <a:ea typeface="微软雅黑"/>
              </a:rPr>
              <a:t>py2neo</a:t>
            </a:r>
            <a:r>
              <a:rPr b="0" lang="zh-CN" sz="2400" spc="94" strike="noStrike">
                <a:solidFill>
                  <a:srgbClr val="000000"/>
                </a:solidFill>
                <a:latin typeface="等线"/>
                <a:ea typeface="微软雅黑"/>
              </a:rPr>
              <a:t>库连接</a:t>
            </a:r>
            <a:r>
              <a:rPr b="0" lang="en-US" sz="2400" spc="94" strike="noStrike">
                <a:solidFill>
                  <a:srgbClr val="000000"/>
                </a:solidFill>
                <a:latin typeface="等线"/>
                <a:ea typeface="微软雅黑"/>
              </a:rPr>
              <a:t>neo4j</a:t>
            </a:r>
            <a:r>
              <a:rPr b="0" lang="zh-CN" sz="2400" spc="94" strike="noStrike">
                <a:solidFill>
                  <a:srgbClr val="000000"/>
                </a:solidFill>
                <a:latin typeface="等线"/>
                <a:ea typeface="微软雅黑"/>
              </a:rPr>
              <a:t>图数据库，使用内置函数读取结点和关系信息并进行储存。</a:t>
            </a:r>
            <a:endParaRPr b="0" lang="en-GB" sz="24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9" name="文本框 1"/>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数据库</a:t>
            </a:r>
            <a:endParaRPr b="0" lang="en-GB" sz="3200" spc="-1" strike="noStrike">
              <a:latin typeface="Arial"/>
            </a:endParaRPr>
          </a:p>
        </p:txBody>
      </p:sp>
      <p:sp>
        <p:nvSpPr>
          <p:cNvPr id="580" name="矩形 5"/>
          <p:cNvSpPr/>
          <p:nvPr/>
        </p:nvSpPr>
        <p:spPr>
          <a:xfrm>
            <a:off x="5346720" y="2463120"/>
            <a:ext cx="6082560" cy="4509000"/>
          </a:xfrm>
          <a:prstGeom prst="rect">
            <a:avLst/>
          </a:prstGeom>
          <a:noFill/>
          <a:ln w="0">
            <a:noFill/>
          </a:ln>
        </p:spPr>
        <p:style>
          <a:lnRef idx="0"/>
          <a:fillRef idx="0"/>
          <a:effectRef idx="0"/>
          <a:fontRef idx="minor"/>
        </p:style>
        <p:txBody>
          <a:bodyPr lIns="90000" rIns="90000" tIns="45000" bIns="45000" anchor="t">
            <a:spAutoFit/>
          </a:bodyPr>
          <a:p>
            <a:pPr marL="285840" indent="-285840">
              <a:lnSpc>
                <a:spcPct val="125000"/>
              </a:lnSpc>
              <a:buClr>
                <a:srgbClr val="000000"/>
              </a:buClr>
              <a:buFont typeface="Arial"/>
              <a:buChar char="•"/>
            </a:pPr>
            <a:r>
              <a:rPr b="1" lang="en-US" sz="2400" spc="94" strike="noStrike">
                <a:solidFill>
                  <a:srgbClr val="000000"/>
                </a:solidFill>
                <a:latin typeface="等线"/>
                <a:ea typeface="微软雅黑"/>
              </a:rPr>
              <a:t>Piece</a:t>
            </a:r>
            <a:r>
              <a:rPr b="0" lang="en-US" sz="2400" spc="94" strike="noStrike">
                <a:solidFill>
                  <a:srgbClr val="000000"/>
                </a:solidFill>
                <a:latin typeface="等线"/>
                <a:ea typeface="微软雅黑"/>
              </a:rPr>
              <a:t>(id, composer, name, opus, type)</a:t>
            </a:r>
            <a:endParaRPr b="0" lang="en-GB" sz="2400" spc="-1" strike="noStrike">
              <a:latin typeface="Arial"/>
            </a:endParaRPr>
          </a:p>
          <a:p>
            <a:pPr marL="285840" indent="-285840">
              <a:lnSpc>
                <a:spcPct val="125000"/>
              </a:lnSpc>
              <a:buClr>
                <a:srgbClr val="000000"/>
              </a:buClr>
              <a:buFont typeface="Arial"/>
              <a:buChar char="•"/>
            </a:pPr>
            <a:r>
              <a:rPr b="1" lang="en-US" sz="2400" spc="94" strike="noStrike">
                <a:solidFill>
                  <a:srgbClr val="000000"/>
                </a:solidFill>
                <a:latin typeface="等线"/>
                <a:ea typeface="微软雅黑"/>
              </a:rPr>
              <a:t>Composer</a:t>
            </a:r>
            <a:r>
              <a:rPr b="0" lang="en-US" sz="2400" spc="94" strike="noStrike">
                <a:solidFill>
                  <a:srgbClr val="000000"/>
                </a:solidFill>
                <a:latin typeface="等线"/>
                <a:ea typeface="微软雅黑"/>
              </a:rPr>
              <a:t>(id, birth_day, birth_place,  death_day, name)</a:t>
            </a:r>
            <a:endParaRPr b="0" lang="en-GB" sz="2400" spc="-1" strike="noStrike">
              <a:latin typeface="Arial"/>
            </a:endParaRPr>
          </a:p>
          <a:p>
            <a:pPr marL="285840" indent="-285840">
              <a:lnSpc>
                <a:spcPct val="125000"/>
              </a:lnSpc>
              <a:buClr>
                <a:srgbClr val="000000"/>
              </a:buClr>
              <a:buFont typeface="Arial"/>
              <a:buChar char="•"/>
            </a:pPr>
            <a:r>
              <a:rPr b="1" lang="en-US" sz="2400" spc="94" strike="noStrike">
                <a:solidFill>
                  <a:srgbClr val="000000"/>
                </a:solidFill>
                <a:latin typeface="等线"/>
                <a:ea typeface="微软雅黑"/>
              </a:rPr>
              <a:t>Person</a:t>
            </a:r>
            <a:r>
              <a:rPr b="0" lang="en-US" sz="2400" spc="94" strike="noStrike">
                <a:solidFill>
                  <a:srgbClr val="000000"/>
                </a:solidFill>
                <a:latin typeface="等线"/>
                <a:ea typeface="微软雅黑"/>
              </a:rPr>
              <a:t>(id, name)</a:t>
            </a:r>
            <a:endParaRPr b="0" lang="en-GB" sz="2400" spc="-1" strike="noStrike">
              <a:latin typeface="Arial"/>
            </a:endParaRPr>
          </a:p>
          <a:p>
            <a:pPr marL="285840" indent="-285840">
              <a:lnSpc>
                <a:spcPct val="125000"/>
              </a:lnSpc>
              <a:buClr>
                <a:srgbClr val="000000"/>
              </a:buClr>
              <a:buFont typeface="Arial"/>
              <a:buChar char="•"/>
            </a:pPr>
            <a:r>
              <a:rPr b="1" lang="en-US" sz="2400" spc="94" strike="noStrike">
                <a:solidFill>
                  <a:srgbClr val="000000"/>
                </a:solidFill>
                <a:latin typeface="等线"/>
                <a:ea typeface="微软雅黑"/>
              </a:rPr>
              <a:t>Relation</a:t>
            </a:r>
            <a:r>
              <a:rPr b="0" lang="en-US" sz="2400" spc="94" strike="noStrike">
                <a:solidFill>
                  <a:srgbClr val="000000"/>
                </a:solidFill>
                <a:latin typeface="等线"/>
                <a:ea typeface="微软雅黑"/>
              </a:rPr>
              <a:t>: </a:t>
            </a:r>
            <a:r>
              <a:rPr b="0" lang="zh-CN" sz="2400" spc="94" strike="noStrike">
                <a:solidFill>
                  <a:srgbClr val="000000"/>
                </a:solidFill>
                <a:latin typeface="等线"/>
                <a:ea typeface="微软雅黑"/>
              </a:rPr>
              <a:t>父亲、好友、老师、出版社、女婿、合伙人、夫妻、暗恋、至交、雇主、创作</a:t>
            </a:r>
            <a:endParaRPr b="0" lang="en-GB" sz="2400" spc="-1" strike="noStrike">
              <a:latin typeface="Arial"/>
            </a:endParaRPr>
          </a:p>
          <a:p>
            <a:pPr>
              <a:lnSpc>
                <a:spcPct val="125000"/>
              </a:lnSpc>
              <a:buNone/>
            </a:pPr>
            <a:endParaRPr b="0" lang="en-GB" sz="2000" spc="-1" strike="noStrike">
              <a:latin typeface="Arial"/>
            </a:endParaRPr>
          </a:p>
          <a:p>
            <a:pPr>
              <a:lnSpc>
                <a:spcPct val="125000"/>
              </a:lnSpc>
              <a:buNone/>
            </a:pPr>
            <a:endParaRPr b="0" lang="en-GB" sz="2000" spc="-1" strike="noStrike">
              <a:latin typeface="Arial"/>
            </a:endParaRPr>
          </a:p>
        </p:txBody>
      </p:sp>
      <p:sp>
        <p:nvSpPr>
          <p:cNvPr id="581" name="文本框 6"/>
          <p:cNvSpPr/>
          <p:nvPr/>
        </p:nvSpPr>
        <p:spPr>
          <a:xfrm>
            <a:off x="5423040" y="1488600"/>
            <a:ext cx="6306120" cy="5648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2400" spc="-1" strike="noStrike">
                <a:solidFill>
                  <a:srgbClr val="7e0c6e"/>
                </a:solidFill>
                <a:latin typeface="等线"/>
                <a:ea typeface="微软雅黑"/>
              </a:rPr>
              <a:t>数据库结构</a:t>
            </a:r>
            <a:endParaRPr b="0" lang="en-GB" sz="2400" spc="-1" strike="noStrike">
              <a:latin typeface="Arial"/>
            </a:endParaRPr>
          </a:p>
        </p:txBody>
      </p:sp>
      <p:sp>
        <p:nvSpPr>
          <p:cNvPr id="582" name="直接连接符 7"/>
          <p:cNvSpPr/>
          <p:nvPr/>
        </p:nvSpPr>
        <p:spPr>
          <a:xfrm>
            <a:off x="5422680" y="2183400"/>
            <a:ext cx="1017360" cy="360"/>
          </a:xfrm>
          <a:prstGeom prst="line">
            <a:avLst/>
          </a:prstGeom>
          <a:ln cap="rnd" w="38100">
            <a:solidFill>
              <a:srgbClr val="7e0c6e"/>
            </a:solidFill>
            <a:round/>
          </a:ln>
        </p:spPr>
        <p:style>
          <a:lnRef idx="1">
            <a:schemeClr val="accent1"/>
          </a:lnRef>
          <a:fillRef idx="0">
            <a:schemeClr val="accent1"/>
          </a:fillRef>
          <a:effectRef idx="0">
            <a:schemeClr val="accent1"/>
          </a:effectRef>
          <a:fontRef idx="minor"/>
        </p:style>
      </p:sp>
      <p:grpSp>
        <p:nvGrpSpPr>
          <p:cNvPr id="583" name="组合 8"/>
          <p:cNvGrpSpPr/>
          <p:nvPr/>
        </p:nvGrpSpPr>
        <p:grpSpPr>
          <a:xfrm>
            <a:off x="-7200" y="-866160"/>
            <a:ext cx="6904080" cy="685080"/>
            <a:chOff x="-7200" y="-866160"/>
            <a:chExt cx="6904080" cy="685080"/>
          </a:xfrm>
        </p:grpSpPr>
        <p:grpSp>
          <p:nvGrpSpPr>
            <p:cNvPr id="584" name="组合 9"/>
            <p:cNvGrpSpPr/>
            <p:nvPr/>
          </p:nvGrpSpPr>
          <p:grpSpPr>
            <a:xfrm>
              <a:off x="-7200" y="-866160"/>
              <a:ext cx="6904080" cy="685080"/>
              <a:chOff x="-7200" y="-866160"/>
              <a:chExt cx="6904080" cy="685080"/>
            </a:xfrm>
          </p:grpSpPr>
          <p:sp>
            <p:nvSpPr>
              <p:cNvPr id="585" name="矩形 11"/>
              <p:cNvSpPr/>
              <p:nvPr/>
            </p:nvSpPr>
            <p:spPr>
              <a:xfrm>
                <a:off x="-6480" y="-866160"/>
                <a:ext cx="6903360" cy="6850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586" name="矩形 12"/>
              <p:cNvSpPr/>
              <p:nvPr/>
            </p:nvSpPr>
            <p:spPr>
              <a:xfrm flipH="1">
                <a:off x="-7200" y="-866160"/>
                <a:ext cx="51840" cy="6850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587" name="组合 13"/>
              <p:cNvGrpSpPr/>
              <p:nvPr/>
            </p:nvGrpSpPr>
            <p:grpSpPr>
              <a:xfrm>
                <a:off x="150480" y="-738000"/>
                <a:ext cx="363960" cy="428760"/>
                <a:chOff x="150480" y="-738000"/>
                <a:chExt cx="363960" cy="428760"/>
              </a:xfrm>
            </p:grpSpPr>
            <p:sp>
              <p:nvSpPr>
                <p:cNvPr id="588" name="椭圆 17"/>
                <p:cNvSpPr/>
                <p:nvPr/>
              </p:nvSpPr>
              <p:spPr>
                <a:xfrm>
                  <a:off x="214560" y="-674280"/>
                  <a:ext cx="235800" cy="235800"/>
                </a:xfrm>
                <a:prstGeom prst="ellipse">
                  <a:avLst/>
                </a:prstGeom>
                <a:solidFill>
                  <a:srgbClr val="fed16e"/>
                </a:solidFill>
                <a:ln>
                  <a:noFill/>
                </a:ln>
              </p:spPr>
              <p:style>
                <a:lnRef idx="2">
                  <a:schemeClr val="accent1">
                    <a:shade val="50000"/>
                  </a:schemeClr>
                </a:lnRef>
                <a:fillRef idx="1">
                  <a:schemeClr val="accent1"/>
                </a:fillRef>
                <a:effectRef idx="0">
                  <a:schemeClr val="accent1"/>
                </a:effectRef>
                <a:fontRef idx="minor"/>
              </p:style>
            </p:sp>
            <p:sp>
              <p:nvSpPr>
                <p:cNvPr id="589" name="Oval 7"/>
                <p:cNvSpPr/>
                <p:nvPr/>
              </p:nvSpPr>
              <p:spPr>
                <a:xfrm>
                  <a:off x="150480" y="-738000"/>
                  <a:ext cx="363960" cy="428760"/>
                </a:xfrm>
                <a:custGeom>
                  <a:avLst/>
                  <a:gdLst/>
                  <a:ahLst/>
                  <a:rect l="l" t="t" r="r" b="b"/>
                  <a:pathLst>
                    <a:path w="514281" h="605804">
                      <a:moveTo>
                        <a:pt x="204373" y="530626"/>
                      </a:moveTo>
                      <a:lnTo>
                        <a:pt x="204373" y="556952"/>
                      </a:lnTo>
                      <a:lnTo>
                        <a:pt x="311229" y="556952"/>
                      </a:lnTo>
                      <a:lnTo>
                        <a:pt x="311229" y="530626"/>
                      </a:lnTo>
                      <a:close/>
                      <a:moveTo>
                        <a:pt x="204373" y="479178"/>
                      </a:moveTo>
                      <a:lnTo>
                        <a:pt x="204373" y="504299"/>
                      </a:lnTo>
                      <a:lnTo>
                        <a:pt x="311229" y="504299"/>
                      </a:lnTo>
                      <a:lnTo>
                        <a:pt x="311229" y="479178"/>
                      </a:lnTo>
                      <a:close/>
                      <a:moveTo>
                        <a:pt x="458958" y="243592"/>
                      </a:moveTo>
                      <a:lnTo>
                        <a:pt x="514281" y="243592"/>
                      </a:lnTo>
                      <a:lnTo>
                        <a:pt x="514281" y="269913"/>
                      </a:lnTo>
                      <a:lnTo>
                        <a:pt x="458958" y="269913"/>
                      </a:lnTo>
                      <a:close/>
                      <a:moveTo>
                        <a:pt x="0" y="243592"/>
                      </a:moveTo>
                      <a:lnTo>
                        <a:pt x="55323" y="243592"/>
                      </a:lnTo>
                      <a:lnTo>
                        <a:pt x="55323" y="269913"/>
                      </a:lnTo>
                      <a:lnTo>
                        <a:pt x="0" y="269913"/>
                      </a:lnTo>
                      <a:close/>
                      <a:moveTo>
                        <a:pt x="263695" y="202846"/>
                      </a:moveTo>
                      <a:lnTo>
                        <a:pt x="192467" y="273946"/>
                      </a:lnTo>
                      <a:lnTo>
                        <a:pt x="237321" y="273946"/>
                      </a:lnTo>
                      <a:cubicBezTo>
                        <a:pt x="248001" y="273946"/>
                        <a:pt x="251530" y="280991"/>
                        <a:pt x="250601" y="288407"/>
                      </a:cubicBezTo>
                      <a:lnTo>
                        <a:pt x="246608" y="326599"/>
                      </a:lnTo>
                      <a:lnTo>
                        <a:pt x="320436" y="252904"/>
                      </a:lnTo>
                      <a:lnTo>
                        <a:pt x="275582" y="252904"/>
                      </a:lnTo>
                      <a:cubicBezTo>
                        <a:pt x="270010" y="252904"/>
                        <a:pt x="262302" y="250586"/>
                        <a:pt x="262302" y="239648"/>
                      </a:cubicBezTo>
                      <a:close/>
                      <a:moveTo>
                        <a:pt x="283673" y="156984"/>
                      </a:moveTo>
                      <a:cubicBezTo>
                        <a:pt x="288142" y="159139"/>
                        <a:pt x="291462" y="163635"/>
                        <a:pt x="291462" y="168641"/>
                      </a:cubicBezTo>
                      <a:lnTo>
                        <a:pt x="290071" y="225094"/>
                      </a:lnTo>
                      <a:lnTo>
                        <a:pt x="290069" y="225094"/>
                      </a:lnTo>
                      <a:lnTo>
                        <a:pt x="290069" y="225187"/>
                      </a:lnTo>
                      <a:lnTo>
                        <a:pt x="290071" y="225094"/>
                      </a:lnTo>
                      <a:lnTo>
                        <a:pt x="353496" y="225094"/>
                      </a:lnTo>
                      <a:cubicBezTo>
                        <a:pt x="367798" y="225094"/>
                        <a:pt x="370398" y="240946"/>
                        <a:pt x="362783" y="247435"/>
                      </a:cubicBezTo>
                      <a:lnTo>
                        <a:pt x="240014" y="369982"/>
                      </a:lnTo>
                      <a:cubicBezTo>
                        <a:pt x="231378" y="376749"/>
                        <a:pt x="217634" y="373041"/>
                        <a:pt x="217634" y="359414"/>
                      </a:cubicBezTo>
                      <a:lnTo>
                        <a:pt x="222927" y="298882"/>
                      </a:lnTo>
                      <a:lnTo>
                        <a:pt x="160893" y="298882"/>
                      </a:lnTo>
                      <a:cubicBezTo>
                        <a:pt x="148077" y="298882"/>
                        <a:pt x="141484" y="286646"/>
                        <a:pt x="151606" y="276542"/>
                      </a:cubicBezTo>
                      <a:lnTo>
                        <a:pt x="268988" y="159371"/>
                      </a:lnTo>
                      <a:cubicBezTo>
                        <a:pt x="273585" y="155014"/>
                        <a:pt x="279204" y="154829"/>
                        <a:pt x="283673" y="156984"/>
                      </a:cubicBezTo>
                      <a:close/>
                      <a:moveTo>
                        <a:pt x="250606" y="114503"/>
                      </a:moveTo>
                      <a:cubicBezTo>
                        <a:pt x="179399" y="118396"/>
                        <a:pt x="121375" y="173830"/>
                        <a:pt x="114784" y="244837"/>
                      </a:cubicBezTo>
                      <a:cubicBezTo>
                        <a:pt x="110792" y="289610"/>
                        <a:pt x="126667" y="331788"/>
                        <a:pt x="159624" y="362007"/>
                      </a:cubicBezTo>
                      <a:cubicBezTo>
                        <a:pt x="186083" y="387407"/>
                        <a:pt x="201680" y="419388"/>
                        <a:pt x="204001" y="452852"/>
                      </a:cubicBezTo>
                      <a:lnTo>
                        <a:pt x="311322" y="452852"/>
                      </a:lnTo>
                      <a:cubicBezTo>
                        <a:pt x="313086" y="418553"/>
                        <a:pt x="328683" y="386758"/>
                        <a:pt x="354678" y="362007"/>
                      </a:cubicBezTo>
                      <a:cubicBezTo>
                        <a:pt x="383736" y="334476"/>
                        <a:pt x="400819" y="297489"/>
                        <a:pt x="400819" y="258000"/>
                      </a:cubicBezTo>
                      <a:cubicBezTo>
                        <a:pt x="400819" y="176425"/>
                        <a:pt x="332304" y="110517"/>
                        <a:pt x="250606" y="114503"/>
                      </a:cubicBezTo>
                      <a:close/>
                      <a:moveTo>
                        <a:pt x="249213" y="88269"/>
                      </a:moveTo>
                      <a:cubicBezTo>
                        <a:pt x="346786" y="82985"/>
                        <a:pt x="427185" y="161964"/>
                        <a:pt x="427556" y="258092"/>
                      </a:cubicBezTo>
                      <a:cubicBezTo>
                        <a:pt x="427556" y="304164"/>
                        <a:pt x="407782" y="350142"/>
                        <a:pt x="373524" y="381845"/>
                      </a:cubicBezTo>
                      <a:cubicBezTo>
                        <a:pt x="351057" y="402795"/>
                        <a:pt x="337874" y="430511"/>
                        <a:pt x="337874" y="460824"/>
                      </a:cubicBezTo>
                      <a:lnTo>
                        <a:pt x="337874" y="571413"/>
                      </a:lnTo>
                      <a:cubicBezTo>
                        <a:pt x="337874" y="577995"/>
                        <a:pt x="331190" y="583278"/>
                        <a:pt x="324598" y="583278"/>
                      </a:cubicBezTo>
                      <a:lnTo>
                        <a:pt x="270473" y="583278"/>
                      </a:lnTo>
                      <a:lnTo>
                        <a:pt x="270473" y="592548"/>
                      </a:lnTo>
                      <a:cubicBezTo>
                        <a:pt x="270473" y="600428"/>
                        <a:pt x="265182" y="605804"/>
                        <a:pt x="257290" y="605804"/>
                      </a:cubicBezTo>
                      <a:cubicBezTo>
                        <a:pt x="249306" y="605804"/>
                        <a:pt x="244014" y="600428"/>
                        <a:pt x="244014" y="592548"/>
                      </a:cubicBezTo>
                      <a:lnTo>
                        <a:pt x="244014" y="583278"/>
                      </a:lnTo>
                      <a:lnTo>
                        <a:pt x="189890" y="583278"/>
                      </a:lnTo>
                      <a:cubicBezTo>
                        <a:pt x="181999" y="583278"/>
                        <a:pt x="176707" y="577995"/>
                        <a:pt x="176707" y="570023"/>
                      </a:cubicBezTo>
                      <a:lnTo>
                        <a:pt x="176707" y="460824"/>
                      </a:lnTo>
                      <a:cubicBezTo>
                        <a:pt x="176707" y="430511"/>
                        <a:pt x="163524" y="402795"/>
                        <a:pt x="139757" y="380454"/>
                      </a:cubicBezTo>
                      <a:cubicBezTo>
                        <a:pt x="101508" y="344951"/>
                        <a:pt x="83126" y="293596"/>
                        <a:pt x="87025" y="242241"/>
                      </a:cubicBezTo>
                      <a:cubicBezTo>
                        <a:pt x="95009" y="158071"/>
                        <a:pt x="164823" y="92255"/>
                        <a:pt x="249213" y="88269"/>
                      </a:cubicBezTo>
                      <a:close/>
                      <a:moveTo>
                        <a:pt x="429815" y="66120"/>
                      </a:moveTo>
                      <a:lnTo>
                        <a:pt x="448444" y="84608"/>
                      </a:lnTo>
                      <a:lnTo>
                        <a:pt x="409280" y="123772"/>
                      </a:lnTo>
                      <a:lnTo>
                        <a:pt x="390721" y="105143"/>
                      </a:lnTo>
                      <a:close/>
                      <a:moveTo>
                        <a:pt x="84820" y="66120"/>
                      </a:moveTo>
                      <a:lnTo>
                        <a:pt x="123843" y="105143"/>
                      </a:lnTo>
                      <a:lnTo>
                        <a:pt x="105284" y="123772"/>
                      </a:lnTo>
                      <a:lnTo>
                        <a:pt x="66120" y="84749"/>
                      </a:lnTo>
                      <a:close/>
                      <a:moveTo>
                        <a:pt x="243945" y="0"/>
                      </a:moveTo>
                      <a:lnTo>
                        <a:pt x="270266" y="0"/>
                      </a:lnTo>
                      <a:lnTo>
                        <a:pt x="270266" y="55253"/>
                      </a:lnTo>
                      <a:lnTo>
                        <a:pt x="243945" y="5525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p:style>
            </p:sp>
          </p:grpSp>
          <p:sp>
            <p:nvSpPr>
              <p:cNvPr id="590" name="直接连接符 14"/>
              <p:cNvSpPr/>
              <p:nvPr/>
            </p:nvSpPr>
            <p:spPr>
              <a:xfrm>
                <a:off x="653760" y="-738000"/>
                <a:ext cx="360" cy="429840"/>
              </a:xfrm>
              <a:prstGeom prst="line">
                <a:avLst/>
              </a:prstGeom>
              <a:ln>
                <a:solidFill>
                  <a:srgbClr val="7e0c6e"/>
                </a:solidFill>
                <a:prstDash val="dash"/>
              </a:ln>
            </p:spPr>
            <p:style>
              <a:lnRef idx="1">
                <a:schemeClr val="accent1"/>
              </a:lnRef>
              <a:fillRef idx="0">
                <a:schemeClr val="accent1"/>
              </a:fillRef>
              <a:effectRef idx="0">
                <a:schemeClr val="accent1"/>
              </a:effectRef>
              <a:fontRef idx="minor"/>
            </p:style>
          </p:sp>
          <p:sp>
            <p:nvSpPr>
              <p:cNvPr id="591" name="等腰三角形 15"/>
              <p:cNvSpPr/>
              <p:nvPr/>
            </p:nvSpPr>
            <p:spPr>
              <a:xfrm rot="5400000">
                <a:off x="651240" y="-546120"/>
                <a:ext cx="52200" cy="45000"/>
              </a:xfrm>
              <a:prstGeom prst="triangle">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592" name="文本框 16"/>
              <p:cNvSpPr/>
              <p:nvPr/>
            </p:nvSpPr>
            <p:spPr>
              <a:xfrm>
                <a:off x="699840" y="-707760"/>
                <a:ext cx="580320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zh-CN" sz="1800" spc="-1" strike="noStrike">
                    <a:solidFill>
                      <a:srgbClr val="000000"/>
                    </a:solidFill>
                    <a:latin typeface="等线"/>
                    <a:ea typeface="微软雅黑"/>
                  </a:rPr>
                  <a:t>选中图片</a:t>
                </a:r>
                <a:r>
                  <a:rPr b="0" lang="en-US" sz="1800" spc="-1" strike="noStrike">
                    <a:solidFill>
                      <a:srgbClr val="000000"/>
                    </a:solidFill>
                    <a:latin typeface="等线"/>
                    <a:ea typeface="微软雅黑"/>
                  </a:rPr>
                  <a:t>Delete</a:t>
                </a:r>
                <a:r>
                  <a:rPr b="0" lang="zh-CN" sz="1800" spc="-1" strike="noStrike">
                    <a:solidFill>
                      <a:srgbClr val="000000"/>
                    </a:solidFill>
                    <a:latin typeface="等线"/>
                    <a:ea typeface="微软雅黑"/>
                  </a:rPr>
                  <a:t>，点击中间图标即可插入新图片</a:t>
                </a:r>
                <a:endParaRPr b="0" lang="en-GB" sz="1800" spc="-1" strike="noStrike">
                  <a:latin typeface="Arial"/>
                </a:endParaRPr>
              </a:p>
            </p:txBody>
          </p:sp>
        </p:grpSp>
        <p:sp>
          <p:nvSpPr>
            <p:cNvPr id="593" name="文本框 10"/>
            <p:cNvSpPr/>
            <p:nvPr/>
          </p:nvSpPr>
          <p:spPr>
            <a:xfrm>
              <a:off x="6576120" y="-738000"/>
              <a:ext cx="187560" cy="425160"/>
            </a:xfrm>
            <a:custGeom>
              <a:avLst/>
              <a:gdLst/>
              <a:ahLst/>
              <a:rect l="l" t="t" r="r" b="b"/>
              <a:pathLst>
                <a:path w="188305" h="425834">
                  <a:moveTo>
                    <a:pt x="137517" y="318455"/>
                  </a:moveTo>
                  <a:cubicBezTo>
                    <a:pt x="151358" y="318455"/>
                    <a:pt x="161479" y="320222"/>
                    <a:pt x="167878" y="323757"/>
                  </a:cubicBezTo>
                  <a:cubicBezTo>
                    <a:pt x="174278" y="327291"/>
                    <a:pt x="179282" y="333003"/>
                    <a:pt x="182891" y="340890"/>
                  </a:cubicBezTo>
                  <a:cubicBezTo>
                    <a:pt x="186500" y="348778"/>
                    <a:pt x="188305" y="358303"/>
                    <a:pt x="188305" y="369465"/>
                  </a:cubicBezTo>
                  <a:cubicBezTo>
                    <a:pt x="188305" y="381669"/>
                    <a:pt x="186333" y="392069"/>
                    <a:pt x="182389" y="400664"/>
                  </a:cubicBezTo>
                  <a:cubicBezTo>
                    <a:pt x="178445" y="409258"/>
                    <a:pt x="173478" y="414951"/>
                    <a:pt x="167488" y="417742"/>
                  </a:cubicBezTo>
                  <a:cubicBezTo>
                    <a:pt x="161497" y="420532"/>
                    <a:pt x="151321" y="421927"/>
                    <a:pt x="136959" y="421927"/>
                  </a:cubicBezTo>
                  <a:lnTo>
                    <a:pt x="129815" y="421927"/>
                  </a:lnTo>
                  <a:lnTo>
                    <a:pt x="129815" y="378283"/>
                  </a:lnTo>
                  <a:lnTo>
                    <a:pt x="143210" y="378283"/>
                  </a:lnTo>
                  <a:cubicBezTo>
                    <a:pt x="149461" y="378283"/>
                    <a:pt x="153442" y="377725"/>
                    <a:pt x="155153" y="376609"/>
                  </a:cubicBezTo>
                  <a:cubicBezTo>
                    <a:pt x="156865" y="375493"/>
                    <a:pt x="157721" y="373633"/>
                    <a:pt x="157721" y="371028"/>
                  </a:cubicBezTo>
                  <a:cubicBezTo>
                    <a:pt x="157721" y="368200"/>
                    <a:pt x="156566" y="366061"/>
                    <a:pt x="154258" y="364610"/>
                  </a:cubicBezTo>
                  <a:cubicBezTo>
                    <a:pt x="151949" y="363159"/>
                    <a:pt x="148449" y="362433"/>
                    <a:pt x="143758" y="362433"/>
                  </a:cubicBezTo>
                  <a:cubicBezTo>
                    <a:pt x="137727" y="362433"/>
                    <a:pt x="133184" y="363249"/>
                    <a:pt x="130131" y="364880"/>
                  </a:cubicBezTo>
                  <a:cubicBezTo>
                    <a:pt x="127078" y="366438"/>
                    <a:pt x="123395" y="370865"/>
                    <a:pt x="119082" y="378160"/>
                  </a:cubicBezTo>
                  <a:cubicBezTo>
                    <a:pt x="106667" y="399078"/>
                    <a:pt x="96478" y="412254"/>
                    <a:pt x="88516" y="417686"/>
                  </a:cubicBezTo>
                  <a:cubicBezTo>
                    <a:pt x="80553" y="423118"/>
                    <a:pt x="67717" y="425834"/>
                    <a:pt x="50006" y="425834"/>
                  </a:cubicBezTo>
                  <a:cubicBezTo>
                    <a:pt x="37133" y="425834"/>
                    <a:pt x="27645" y="424327"/>
                    <a:pt x="21543" y="421313"/>
                  </a:cubicBezTo>
                  <a:cubicBezTo>
                    <a:pt x="15441" y="418300"/>
                    <a:pt x="10325" y="412477"/>
                    <a:pt x="6195" y="403845"/>
                  </a:cubicBezTo>
                  <a:cubicBezTo>
                    <a:pt x="2065" y="395213"/>
                    <a:pt x="0" y="385167"/>
                    <a:pt x="0" y="373707"/>
                  </a:cubicBezTo>
                  <a:cubicBezTo>
                    <a:pt x="0" y="361131"/>
                    <a:pt x="2381" y="350397"/>
                    <a:pt x="7144" y="341504"/>
                  </a:cubicBezTo>
                  <a:cubicBezTo>
                    <a:pt x="11906" y="332612"/>
                    <a:pt x="17971" y="326789"/>
                    <a:pt x="25338" y="324036"/>
                  </a:cubicBezTo>
                  <a:cubicBezTo>
                    <a:pt x="32705" y="321282"/>
                    <a:pt x="43160" y="319906"/>
                    <a:pt x="56704" y="319906"/>
                  </a:cubicBezTo>
                  <a:lnTo>
                    <a:pt x="68535" y="319906"/>
                  </a:lnTo>
                  <a:lnTo>
                    <a:pt x="68535" y="363549"/>
                  </a:lnTo>
                  <a:lnTo>
                    <a:pt x="46546" y="363549"/>
                  </a:lnTo>
                  <a:cubicBezTo>
                    <a:pt x="39774" y="363549"/>
                    <a:pt x="35421" y="364163"/>
                    <a:pt x="33486" y="365391"/>
                  </a:cubicBezTo>
                  <a:cubicBezTo>
                    <a:pt x="31552" y="366619"/>
                    <a:pt x="30584" y="368796"/>
                    <a:pt x="30584" y="371921"/>
                  </a:cubicBezTo>
                  <a:cubicBezTo>
                    <a:pt x="30584" y="375046"/>
                    <a:pt x="31812" y="377372"/>
                    <a:pt x="34268" y="378897"/>
                  </a:cubicBezTo>
                  <a:cubicBezTo>
                    <a:pt x="36723" y="380423"/>
                    <a:pt x="40370" y="381186"/>
                    <a:pt x="45207" y="381186"/>
                  </a:cubicBezTo>
                  <a:cubicBezTo>
                    <a:pt x="55848" y="381186"/>
                    <a:pt x="62806" y="379735"/>
                    <a:pt x="66080" y="376832"/>
                  </a:cubicBezTo>
                  <a:cubicBezTo>
                    <a:pt x="69354" y="373856"/>
                    <a:pt x="74823" y="366526"/>
                    <a:pt x="82488" y="354843"/>
                  </a:cubicBezTo>
                  <a:cubicBezTo>
                    <a:pt x="90227" y="343160"/>
                    <a:pt x="95845" y="335421"/>
                    <a:pt x="99343" y="331626"/>
                  </a:cubicBezTo>
                  <a:cubicBezTo>
                    <a:pt x="102840" y="327831"/>
                    <a:pt x="107677" y="324687"/>
                    <a:pt x="113854" y="322194"/>
                  </a:cubicBezTo>
                  <a:cubicBezTo>
                    <a:pt x="120030" y="319701"/>
                    <a:pt x="127918" y="318455"/>
                    <a:pt x="137517" y="318455"/>
                  </a:cubicBezTo>
                  <a:close/>
                  <a:moveTo>
                    <a:pt x="107603" y="245529"/>
                  </a:moveTo>
                  <a:cubicBezTo>
                    <a:pt x="107528" y="246868"/>
                    <a:pt x="107491" y="248022"/>
                    <a:pt x="107491" y="248989"/>
                  </a:cubicBezTo>
                  <a:cubicBezTo>
                    <a:pt x="107491" y="253305"/>
                    <a:pt x="108552" y="256300"/>
                    <a:pt x="110672" y="257975"/>
                  </a:cubicBezTo>
                  <a:cubicBezTo>
                    <a:pt x="112793" y="259649"/>
                    <a:pt x="117202" y="260486"/>
                    <a:pt x="123900" y="260486"/>
                  </a:cubicBezTo>
                  <a:lnTo>
                    <a:pt x="138745" y="260486"/>
                  </a:lnTo>
                  <a:cubicBezTo>
                    <a:pt x="144922" y="260486"/>
                    <a:pt x="148940" y="259519"/>
                    <a:pt x="150800" y="257584"/>
                  </a:cubicBezTo>
                  <a:cubicBezTo>
                    <a:pt x="152661" y="255649"/>
                    <a:pt x="153591" y="251631"/>
                    <a:pt x="153591" y="245529"/>
                  </a:cubicBezTo>
                  <a:close/>
                  <a:moveTo>
                    <a:pt x="3795" y="198536"/>
                  </a:moveTo>
                  <a:lnTo>
                    <a:pt x="184510" y="198536"/>
                  </a:lnTo>
                  <a:lnTo>
                    <a:pt x="184510" y="245864"/>
                  </a:lnTo>
                  <a:cubicBezTo>
                    <a:pt x="184510" y="258663"/>
                    <a:pt x="183505" y="268504"/>
                    <a:pt x="181496" y="275387"/>
                  </a:cubicBezTo>
                  <a:cubicBezTo>
                    <a:pt x="179487" y="282271"/>
                    <a:pt x="176585" y="287443"/>
                    <a:pt x="172790" y="290903"/>
                  </a:cubicBezTo>
                  <a:cubicBezTo>
                    <a:pt x="168994" y="294363"/>
                    <a:pt x="164399" y="296707"/>
                    <a:pt x="159004" y="297935"/>
                  </a:cubicBezTo>
                  <a:cubicBezTo>
                    <a:pt x="153609" y="299163"/>
                    <a:pt x="145256" y="299777"/>
                    <a:pt x="133945" y="299777"/>
                  </a:cubicBezTo>
                  <a:lnTo>
                    <a:pt x="118207" y="299777"/>
                  </a:lnTo>
                  <a:cubicBezTo>
                    <a:pt x="106673" y="299777"/>
                    <a:pt x="98264" y="298586"/>
                    <a:pt x="92981" y="296205"/>
                  </a:cubicBezTo>
                  <a:cubicBezTo>
                    <a:pt x="87697" y="293824"/>
                    <a:pt x="83642" y="289452"/>
                    <a:pt x="80814" y="283089"/>
                  </a:cubicBezTo>
                  <a:cubicBezTo>
                    <a:pt x="77986" y="276727"/>
                    <a:pt x="76572" y="268411"/>
                    <a:pt x="76572" y="258142"/>
                  </a:cubicBezTo>
                  <a:lnTo>
                    <a:pt x="76572" y="245529"/>
                  </a:lnTo>
                  <a:lnTo>
                    <a:pt x="3795" y="245529"/>
                  </a:lnTo>
                  <a:close/>
                  <a:moveTo>
                    <a:pt x="3795" y="122336"/>
                  </a:moveTo>
                  <a:lnTo>
                    <a:pt x="184510" y="122336"/>
                  </a:lnTo>
                  <a:lnTo>
                    <a:pt x="184510" y="169329"/>
                  </a:lnTo>
                  <a:lnTo>
                    <a:pt x="3795" y="169329"/>
                  </a:lnTo>
                  <a:close/>
                  <a:moveTo>
                    <a:pt x="148345" y="0"/>
                  </a:moveTo>
                  <a:lnTo>
                    <a:pt x="184510" y="0"/>
                  </a:lnTo>
                  <a:lnTo>
                    <a:pt x="184510" y="102691"/>
                  </a:lnTo>
                  <a:lnTo>
                    <a:pt x="148345" y="102691"/>
                  </a:lnTo>
                  <a:lnTo>
                    <a:pt x="148345" y="74786"/>
                  </a:lnTo>
                  <a:lnTo>
                    <a:pt x="3795" y="74786"/>
                  </a:lnTo>
                  <a:lnTo>
                    <a:pt x="3795" y="27793"/>
                  </a:lnTo>
                  <a:lnTo>
                    <a:pt x="148345" y="27793"/>
                  </a:lnTo>
                  <a:close/>
                </a:path>
              </a:pathLst>
            </a:custGeom>
            <a:solidFill>
              <a:schemeClr val="accent1"/>
            </a:solidFill>
            <a:ln w="0">
              <a:noFill/>
            </a:ln>
          </p:spPr>
          <p:style>
            <a:lnRef idx="0"/>
            <a:fillRef idx="0"/>
            <a:effectRef idx="0"/>
            <a:fontRef idx="minor"/>
          </p:style>
        </p:sp>
      </p:grpSp>
      <p:sp>
        <p:nvSpPr>
          <p:cNvPr id="594" name="矩形 19"/>
          <p:cNvSpPr/>
          <p:nvPr/>
        </p:nvSpPr>
        <p:spPr>
          <a:xfrm>
            <a:off x="1434960" y="4289760"/>
            <a:ext cx="3034440" cy="608760"/>
          </a:xfrm>
          <a:prstGeom prst="rect">
            <a:avLst/>
          </a:prstGeom>
          <a:solidFill>
            <a:srgbClr val="7e0c6e"/>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buNone/>
            </a:pPr>
            <a:r>
              <a:rPr b="1" lang="zh-CN" sz="2800" spc="-1" strike="noStrike">
                <a:solidFill>
                  <a:srgbClr val="ffffff"/>
                </a:solidFill>
                <a:latin typeface="等线"/>
                <a:ea typeface="微软雅黑"/>
              </a:rPr>
              <a:t>输入内容</a:t>
            </a:r>
            <a:endParaRPr b="0" lang="en-GB" sz="2800" spc="-1" strike="noStrike">
              <a:latin typeface="Arial"/>
            </a:endParaRPr>
          </a:p>
        </p:txBody>
      </p:sp>
      <p:grpSp>
        <p:nvGrpSpPr>
          <p:cNvPr id="595" name="组合 20"/>
          <p:cNvGrpSpPr/>
          <p:nvPr/>
        </p:nvGrpSpPr>
        <p:grpSpPr>
          <a:xfrm>
            <a:off x="888840" y="1244520"/>
            <a:ext cx="3988080" cy="4635720"/>
            <a:chOff x="888840" y="1244520"/>
            <a:chExt cx="3988080" cy="4635720"/>
          </a:xfrm>
        </p:grpSpPr>
        <p:sp>
          <p:nvSpPr>
            <p:cNvPr id="596" name="半闭框 21"/>
            <p:cNvSpPr/>
            <p:nvPr/>
          </p:nvSpPr>
          <p:spPr>
            <a:xfrm>
              <a:off x="888840" y="1244520"/>
              <a:ext cx="1091520" cy="1193040"/>
            </a:xfrm>
            <a:prstGeom prst="halfFrame">
              <a:avLst>
                <a:gd name="adj1" fmla="val 12402"/>
                <a:gd name="adj2" fmla="val 11240"/>
              </a:avLst>
            </a:prstGeom>
            <a:solidFill>
              <a:schemeClr val="accent1">
                <a:alpha val="55000"/>
              </a:schemeClr>
            </a:solidFill>
            <a:ln>
              <a:noFill/>
            </a:ln>
          </p:spPr>
          <p:style>
            <a:lnRef idx="2">
              <a:schemeClr val="accent1">
                <a:shade val="50000"/>
              </a:schemeClr>
            </a:lnRef>
            <a:fillRef idx="1">
              <a:schemeClr val="accent1"/>
            </a:fillRef>
            <a:effectRef idx="0">
              <a:schemeClr val="accent1"/>
            </a:effectRef>
            <a:fontRef idx="minor"/>
          </p:style>
        </p:sp>
        <p:sp>
          <p:nvSpPr>
            <p:cNvPr id="597" name="半闭框 22"/>
            <p:cNvSpPr/>
            <p:nvPr/>
          </p:nvSpPr>
          <p:spPr>
            <a:xfrm rot="10800000">
              <a:off x="3785400" y="4687200"/>
              <a:ext cx="1091520" cy="1193040"/>
            </a:xfrm>
            <a:prstGeom prst="halfFrame">
              <a:avLst>
                <a:gd name="adj1" fmla="val 12402"/>
                <a:gd name="adj2" fmla="val 11240"/>
              </a:avLst>
            </a:prstGeom>
            <a:solidFill>
              <a:schemeClr val="accent1">
                <a:alpha val="55000"/>
              </a:schemeClr>
            </a:solidFill>
            <a:ln>
              <a:noFill/>
            </a:ln>
          </p:spPr>
          <p:style>
            <a:lnRef idx="2">
              <a:schemeClr val="accent1">
                <a:shade val="50000"/>
              </a:schemeClr>
            </a:lnRef>
            <a:fillRef idx="1">
              <a:schemeClr val="accent1"/>
            </a:fillRef>
            <a:effectRef idx="0">
              <a:schemeClr val="accent1"/>
            </a:effectRef>
            <a:fontRef idx="minor"/>
          </p:style>
        </p:sp>
      </p:grpSp>
      <p:pic>
        <p:nvPicPr>
          <p:cNvPr id="598" name="图片占位符 24" descr=""/>
          <p:cNvPicPr/>
          <p:nvPr/>
        </p:nvPicPr>
        <p:blipFill>
          <a:blip r:embed="rId1"/>
          <a:srcRect l="4997" t="0" r="4997" b="0"/>
          <a:stretch/>
        </p:blipFill>
        <p:spPr>
          <a:xfrm>
            <a:off x="1434960" y="1676520"/>
            <a:ext cx="3034440" cy="3771360"/>
          </a:xfrm>
          <a:prstGeom prst="rect">
            <a:avLst/>
          </a:prstGeom>
          <a:ln w="57150">
            <a:solidFill>
              <a:srgbClr val="7e0c6e"/>
            </a:solidFill>
            <a:round/>
          </a:ln>
        </p:spPr>
      </p:pic>
      <p:pic>
        <p:nvPicPr>
          <p:cNvPr id="599" name="图片 3" descr=""/>
          <p:cNvPicPr/>
          <p:nvPr/>
        </p:nvPicPr>
        <p:blipFill>
          <a:blip r:embed="rId2"/>
          <a:stretch/>
        </p:blipFill>
        <p:spPr>
          <a:xfrm>
            <a:off x="1153080" y="1533960"/>
            <a:ext cx="3560400" cy="4056120"/>
          </a:xfrm>
          <a:prstGeom prst="rect">
            <a:avLst/>
          </a:prstGeom>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00" name="图形 21" descr=""/>
          <p:cNvPicPr/>
          <p:nvPr/>
        </p:nvPicPr>
        <p:blipFill>
          <a:blip r:embed="rId1"/>
          <a:stretch/>
        </p:blipFill>
        <p:spPr>
          <a:xfrm>
            <a:off x="5638680" y="1699560"/>
            <a:ext cx="913680" cy="913680"/>
          </a:xfrm>
          <a:prstGeom prst="rect">
            <a:avLst/>
          </a:prstGeom>
          <a:ln w="0">
            <a:noFill/>
          </a:ln>
        </p:spPr>
      </p:pic>
      <p:sp>
        <p:nvSpPr>
          <p:cNvPr id="601" name="文本框 8"/>
          <p:cNvSpPr/>
          <p:nvPr/>
        </p:nvSpPr>
        <p:spPr>
          <a:xfrm>
            <a:off x="4892760" y="3429000"/>
            <a:ext cx="2417760" cy="6382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3600" spc="-1" strike="noStrike">
                <a:solidFill>
                  <a:srgbClr val="ffffff"/>
                </a:solidFill>
                <a:latin typeface="等线"/>
                <a:ea typeface="微软雅黑"/>
              </a:rPr>
              <a:t>Part 4</a:t>
            </a:r>
            <a:endParaRPr b="0" lang="en-GB" sz="3600" spc="-1" strike="noStrike">
              <a:latin typeface="Arial"/>
            </a:endParaRPr>
          </a:p>
        </p:txBody>
      </p:sp>
      <p:sp>
        <p:nvSpPr>
          <p:cNvPr id="602" name="文本框 9"/>
          <p:cNvSpPr/>
          <p:nvPr/>
        </p:nvSpPr>
        <p:spPr>
          <a:xfrm>
            <a:off x="4433760" y="4408560"/>
            <a:ext cx="3545280" cy="6382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zh-CN" sz="3600" spc="-1" strike="noStrike">
                <a:solidFill>
                  <a:srgbClr val="7e0c6e"/>
                </a:solidFill>
                <a:latin typeface="等线"/>
                <a:ea typeface="微软雅黑"/>
              </a:rPr>
              <a:t>思考</a:t>
            </a:r>
            <a:endParaRPr b="0" lang="en-GB" sz="3600" spc="-1" strike="noStrike">
              <a:latin typeface="Arial"/>
            </a:endParaRPr>
          </a:p>
        </p:txBody>
      </p:sp>
      <p:grpSp>
        <p:nvGrpSpPr>
          <p:cNvPr id="603" name="组合 2"/>
          <p:cNvGrpSpPr/>
          <p:nvPr/>
        </p:nvGrpSpPr>
        <p:grpSpPr>
          <a:xfrm>
            <a:off x="5432760" y="5666760"/>
            <a:ext cx="1325880" cy="64440"/>
            <a:chOff x="5432760" y="5666760"/>
            <a:chExt cx="1325880" cy="64440"/>
          </a:xfrm>
        </p:grpSpPr>
        <p:grpSp>
          <p:nvGrpSpPr>
            <p:cNvPr id="604" name="组合 12"/>
            <p:cNvGrpSpPr/>
            <p:nvPr/>
          </p:nvGrpSpPr>
          <p:grpSpPr>
            <a:xfrm>
              <a:off x="5432760" y="5666760"/>
              <a:ext cx="795240" cy="64440"/>
              <a:chOff x="5432760" y="5666760"/>
              <a:chExt cx="795240" cy="64440"/>
            </a:xfrm>
          </p:grpSpPr>
          <p:sp>
            <p:nvSpPr>
              <p:cNvPr id="605" name="圆角矩形 59"/>
              <p:cNvSpPr/>
              <p:nvPr/>
            </p:nvSpPr>
            <p:spPr>
              <a:xfrm>
                <a:off x="5432760" y="5666760"/>
                <a:ext cx="264600" cy="64440"/>
              </a:xfrm>
              <a:prstGeom prst="roundRect">
                <a:avLst>
                  <a:gd name="adj" fmla="val 50000"/>
                </a:avLst>
              </a:prstGeom>
              <a:solidFill>
                <a:schemeClr val="accent1"/>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sp>
            <p:nvSpPr>
              <p:cNvPr id="606" name="圆角矩形 59"/>
              <p:cNvSpPr/>
              <p:nvPr/>
            </p:nvSpPr>
            <p:spPr>
              <a:xfrm>
                <a:off x="5963400" y="5666760"/>
                <a:ext cx="264600" cy="64440"/>
              </a:xfrm>
              <a:prstGeom prst="roundRect">
                <a:avLst>
                  <a:gd name="adj" fmla="val 50000"/>
                </a:avLst>
              </a:prstGeom>
              <a:solidFill>
                <a:schemeClr val="accent1"/>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grpSp>
        <p:sp>
          <p:nvSpPr>
            <p:cNvPr id="607" name="圆角矩形 59"/>
            <p:cNvSpPr/>
            <p:nvPr/>
          </p:nvSpPr>
          <p:spPr>
            <a:xfrm>
              <a:off x="6494040" y="5666760"/>
              <a:ext cx="264600" cy="64440"/>
            </a:xfrm>
            <a:prstGeom prst="roundRect">
              <a:avLst>
                <a:gd name="adj" fmla="val 50000"/>
              </a:avLst>
            </a:prstGeom>
            <a:solidFill>
              <a:schemeClr val="accent1"/>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gr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8" name="矩形: 圆角 5"/>
          <p:cNvSpPr/>
          <p:nvPr/>
        </p:nvSpPr>
        <p:spPr>
          <a:xfrm>
            <a:off x="1127880" y="1381680"/>
            <a:ext cx="9935640" cy="4751640"/>
          </a:xfrm>
          <a:prstGeom prst="roundRect">
            <a:avLst>
              <a:gd name="adj" fmla="val 1496"/>
            </a:avLst>
          </a:prstGeom>
          <a:solidFill>
            <a:schemeClr val="bg1"/>
          </a:solidFill>
          <a:ln w="38100">
            <a:solidFill>
              <a:srgbClr val="7e0c6e"/>
            </a:solid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609" name="文本框 9"/>
          <p:cNvSpPr/>
          <p:nvPr/>
        </p:nvSpPr>
        <p:spPr>
          <a:xfrm>
            <a:off x="823320" y="135360"/>
            <a:ext cx="6631920" cy="13568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思考</a:t>
            </a:r>
            <a:r>
              <a:rPr b="1" lang="en-US" sz="3200" spc="-1" strike="noStrike">
                <a:solidFill>
                  <a:srgbClr val="000000"/>
                </a:solidFill>
                <a:latin typeface="等线"/>
                <a:ea typeface="微软雅黑"/>
              </a:rPr>
              <a:t>——基于模板匹配的问答系统</a:t>
            </a:r>
            <a:endParaRPr b="0" lang="en-GB" sz="3200" spc="-1" strike="noStrike">
              <a:latin typeface="Arial"/>
            </a:endParaRPr>
          </a:p>
          <a:p>
            <a:pPr>
              <a:lnSpc>
                <a:spcPct val="130000"/>
              </a:lnSpc>
              <a:buNone/>
            </a:pPr>
            <a:endParaRPr b="0" lang="en-GB" sz="3200" spc="-1" strike="noStrike">
              <a:latin typeface="Arial"/>
            </a:endParaRPr>
          </a:p>
        </p:txBody>
      </p:sp>
      <p:sp>
        <p:nvSpPr>
          <p:cNvPr id="610" name="矩形 12"/>
          <p:cNvSpPr/>
          <p:nvPr/>
        </p:nvSpPr>
        <p:spPr>
          <a:xfrm>
            <a:off x="1350720" y="1486440"/>
            <a:ext cx="9489600" cy="4021920"/>
          </a:xfrm>
          <a:prstGeom prst="rect">
            <a:avLst/>
          </a:prstGeom>
          <a:noFill/>
          <a:ln w="0">
            <a:noFill/>
          </a:ln>
        </p:spPr>
        <p:style>
          <a:lnRef idx="0"/>
          <a:fillRef idx="0"/>
          <a:effectRef idx="0"/>
          <a:fontRef idx="minor"/>
        </p:style>
        <p:txBody>
          <a:bodyPr lIns="90000" rIns="90000" tIns="45000" bIns="45000" anchor="t">
            <a:spAutoFit/>
          </a:bodyPr>
          <a:p>
            <a:pPr marL="343080" indent="-343080">
              <a:lnSpc>
                <a:spcPct val="150000"/>
              </a:lnSpc>
              <a:spcBef>
                <a:spcPts val="601"/>
              </a:spcBef>
              <a:buClr>
                <a:srgbClr val="000000"/>
              </a:buClr>
              <a:buFont typeface="Arial"/>
              <a:buChar char="•"/>
            </a:pPr>
            <a:r>
              <a:rPr b="1" lang="zh-CN" sz="1800" spc="94" strike="noStrike">
                <a:solidFill>
                  <a:srgbClr val="000000"/>
                </a:solidFill>
                <a:latin typeface="等线"/>
                <a:ea typeface="微软雅黑"/>
              </a:rPr>
              <a:t>没有引入</a:t>
            </a:r>
            <a:r>
              <a:rPr b="1" lang="en-GB" sz="1800" spc="94" strike="noStrike">
                <a:solidFill>
                  <a:srgbClr val="000000"/>
                </a:solidFill>
                <a:latin typeface="等线"/>
                <a:ea typeface="微软雅黑"/>
              </a:rPr>
              <a:t>BERT</a:t>
            </a:r>
            <a:r>
              <a:rPr b="1" lang="zh-CN" sz="1800" spc="94" strike="noStrike">
                <a:solidFill>
                  <a:srgbClr val="000000"/>
                </a:solidFill>
                <a:latin typeface="等线"/>
                <a:ea typeface="微软雅黑"/>
              </a:rPr>
              <a:t>模型</a:t>
            </a:r>
            <a:r>
              <a:rPr b="0" lang="zh-CN" sz="1800" spc="94" strike="noStrike">
                <a:solidFill>
                  <a:srgbClr val="000000"/>
                </a:solidFill>
                <a:latin typeface="等线"/>
                <a:ea typeface="微软雅黑"/>
              </a:rPr>
              <a:t>：模板的问答系统通常是基于预先定义的固定模板，因此只能回答事先设定的问题，对于未知或新颖的问题无法进行有效回应。这限制了其适用范围，也没有真正意义上引入人工智能</a:t>
            </a:r>
            <a:r>
              <a:rPr b="0" lang="en-GB" sz="1800" spc="94" strike="noStrike">
                <a:solidFill>
                  <a:srgbClr val="000000"/>
                </a:solidFill>
                <a:latin typeface="等线"/>
                <a:ea typeface="微软雅黑"/>
              </a:rPr>
              <a:t>/</a:t>
            </a:r>
            <a:r>
              <a:rPr b="0" lang="zh-CN" sz="1800" spc="94" strike="noStrike">
                <a:solidFill>
                  <a:srgbClr val="000000"/>
                </a:solidFill>
                <a:latin typeface="等线"/>
                <a:ea typeface="微软雅黑"/>
              </a:rPr>
              <a:t>深度学习内容。</a:t>
            </a:r>
            <a:endParaRPr b="0" lang="en-GB" sz="1800" spc="-1" strike="noStrike">
              <a:latin typeface="Arial"/>
            </a:endParaRPr>
          </a:p>
          <a:p>
            <a:pPr marL="343080" indent="-343080">
              <a:lnSpc>
                <a:spcPct val="150000"/>
              </a:lnSpc>
              <a:spcBef>
                <a:spcPts val="601"/>
              </a:spcBef>
              <a:buClr>
                <a:srgbClr val="000000"/>
              </a:buClr>
              <a:buFont typeface="Arial"/>
              <a:buChar char="•"/>
            </a:pPr>
            <a:r>
              <a:rPr b="1" lang="zh-CN" sz="1800" spc="94" strike="noStrike">
                <a:solidFill>
                  <a:srgbClr val="000000"/>
                </a:solidFill>
                <a:latin typeface="等线"/>
                <a:ea typeface="微软雅黑"/>
              </a:rPr>
              <a:t>难以扩展</a:t>
            </a:r>
            <a:r>
              <a:rPr b="0" lang="zh-CN" sz="1800" spc="94" strike="noStrike">
                <a:solidFill>
                  <a:srgbClr val="000000"/>
                </a:solidFill>
                <a:latin typeface="等线"/>
                <a:ea typeface="微软雅黑"/>
              </a:rPr>
              <a:t>：由于模板问答系统是静态的，要添加新的问题或支持更多的话题，需要手动编辑和更新模板，而且随着问题数量增加，维护模板会变得繁琐和耗时。</a:t>
            </a:r>
            <a:endParaRPr b="0" lang="en-GB" sz="1800" spc="-1" strike="noStrike">
              <a:latin typeface="Arial"/>
            </a:endParaRPr>
          </a:p>
          <a:p>
            <a:pPr marL="343080" indent="-343080">
              <a:lnSpc>
                <a:spcPct val="150000"/>
              </a:lnSpc>
              <a:spcBef>
                <a:spcPts val="601"/>
              </a:spcBef>
              <a:buClr>
                <a:srgbClr val="000000"/>
              </a:buClr>
              <a:buFont typeface="Arial"/>
              <a:buChar char="•"/>
            </a:pPr>
            <a:r>
              <a:rPr b="1" lang="zh-CN" sz="1800" spc="94" strike="noStrike">
                <a:solidFill>
                  <a:srgbClr val="000000"/>
                </a:solidFill>
                <a:latin typeface="等线"/>
                <a:ea typeface="微软雅黑"/>
              </a:rPr>
              <a:t>语义理解有限</a:t>
            </a:r>
            <a:r>
              <a:rPr b="0" lang="zh-CN" sz="1800" spc="94" strike="noStrike">
                <a:solidFill>
                  <a:srgbClr val="000000"/>
                </a:solidFill>
                <a:latin typeface="等线"/>
                <a:ea typeface="微软雅黑"/>
              </a:rPr>
              <a:t>：模板问答系统通常是基于关键词匹配，缺乏深层语义理解。这导致系统对于复杂问题的理解能力有限，容易出现错误的匹配和回答，降低了用户体验。</a:t>
            </a:r>
            <a:endParaRPr b="0" lang="en-GB" sz="1800" spc="-1" strike="noStrike">
              <a:latin typeface="Arial"/>
            </a:endParaRPr>
          </a:p>
          <a:p>
            <a:pPr marL="343080" indent="-343080">
              <a:lnSpc>
                <a:spcPct val="150000"/>
              </a:lnSpc>
              <a:spcBef>
                <a:spcPts val="601"/>
              </a:spcBef>
              <a:buClr>
                <a:srgbClr val="000000"/>
              </a:buClr>
              <a:buFont typeface="Arial"/>
              <a:buChar char="•"/>
            </a:pPr>
            <a:r>
              <a:rPr b="1" lang="zh-CN" sz="1800" spc="94" strike="noStrike">
                <a:solidFill>
                  <a:srgbClr val="000000"/>
                </a:solidFill>
                <a:latin typeface="等线"/>
                <a:ea typeface="微软雅黑"/>
              </a:rPr>
              <a:t>上下文处理困难</a:t>
            </a:r>
            <a:r>
              <a:rPr b="0" lang="zh-CN" sz="1800" spc="94" strike="noStrike">
                <a:solidFill>
                  <a:srgbClr val="000000"/>
                </a:solidFill>
                <a:latin typeface="等线"/>
                <a:ea typeface="微软雅黑"/>
              </a:rPr>
              <a:t>：模板问答系统很难进行上下文的持续理解，不能根据之前的对话内容进行准确回答。这在复杂对话场景下表现不佳，无法提供连贯的交互体验。</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1" name="图片占位符 4"/>
          <p:cNvSpPr/>
          <p:nvPr/>
        </p:nvSpPr>
        <p:spPr>
          <a:xfrm>
            <a:off x="0" y="0"/>
            <a:ext cx="12191400" cy="4163760"/>
          </a:xfrm>
          <a:custGeom>
            <a:avLst/>
            <a:gdLst/>
            <a:ahLst/>
            <a:rect l="l" t="t" r="r" b="b"/>
            <a:pathLst>
              <a:path w="12192000" h="4164610">
                <a:moveTo>
                  <a:pt x="0" y="0"/>
                </a:moveTo>
                <a:lnTo>
                  <a:pt x="12192000" y="0"/>
                </a:lnTo>
                <a:lnTo>
                  <a:pt x="12192000" y="4164610"/>
                </a:lnTo>
                <a:lnTo>
                  <a:pt x="12059273" y="4101500"/>
                </a:lnTo>
                <a:cubicBezTo>
                  <a:pt x="10910848" y="3617265"/>
                  <a:pt x="8671021" y="3288540"/>
                  <a:pt x="6096000" y="3288540"/>
                </a:cubicBezTo>
                <a:cubicBezTo>
                  <a:pt x="3520979" y="3288540"/>
                  <a:pt x="1281152" y="3617265"/>
                  <a:pt x="132727" y="4101500"/>
                </a:cubicBezTo>
                <a:lnTo>
                  <a:pt x="0" y="4164610"/>
                </a:lnTo>
                <a:close/>
              </a:path>
            </a:pathLst>
          </a:custGeom>
          <a:blipFill rotWithShape="0">
            <a:blip r:embed="rId1"/>
            <a:srcRect/>
            <a:stretch/>
          </a:blipFill>
          <a:ln w="0">
            <a:noFill/>
          </a:ln>
        </p:spPr>
        <p:style>
          <a:lnRef idx="0"/>
          <a:fillRef idx="0"/>
          <a:effectRef idx="0"/>
          <a:fontRef idx="minor"/>
        </p:style>
      </p:sp>
      <p:sp>
        <p:nvSpPr>
          <p:cNvPr id="612" name="任意多边形: 形状 10"/>
          <p:cNvSpPr/>
          <p:nvPr/>
        </p:nvSpPr>
        <p:spPr>
          <a:xfrm>
            <a:off x="0" y="0"/>
            <a:ext cx="12191400" cy="4163760"/>
          </a:xfrm>
          <a:custGeom>
            <a:avLst/>
            <a:gdLst/>
            <a:ahLst/>
            <a:rect l="l" t="t" r="r" b="b"/>
            <a:pathLst>
              <a:path w="12192000" h="4164610">
                <a:moveTo>
                  <a:pt x="0" y="0"/>
                </a:moveTo>
                <a:lnTo>
                  <a:pt x="12192000" y="0"/>
                </a:lnTo>
                <a:lnTo>
                  <a:pt x="12192000" y="4164610"/>
                </a:lnTo>
                <a:lnTo>
                  <a:pt x="12059273" y="4101500"/>
                </a:lnTo>
                <a:cubicBezTo>
                  <a:pt x="10910848" y="3617265"/>
                  <a:pt x="8671021" y="3288540"/>
                  <a:pt x="6096000" y="3288540"/>
                </a:cubicBezTo>
                <a:cubicBezTo>
                  <a:pt x="3520979" y="3288540"/>
                  <a:pt x="1281152" y="3617265"/>
                  <a:pt x="132727" y="4101500"/>
                </a:cubicBezTo>
                <a:lnTo>
                  <a:pt x="0" y="4164610"/>
                </a:lnTo>
                <a:close/>
              </a:path>
            </a:pathLst>
          </a:custGeom>
          <a:gradFill rotWithShape="0">
            <a:gsLst>
              <a:gs pos="25000">
                <a:srgbClr val="7e0c6e">
                  <a:alpha val="95294"/>
                </a:srgbClr>
              </a:gs>
              <a:gs pos="100000">
                <a:srgbClr val="5e0952"/>
              </a:gs>
            </a:gsLst>
            <a:lin ang="5400000"/>
          </a:gradFill>
          <a:ln>
            <a:solidFill>
              <a:srgbClr val="5d0851"/>
            </a:solidFill>
          </a:ln>
        </p:spPr>
        <p:style>
          <a:lnRef idx="2">
            <a:schemeClr val="accent1">
              <a:shade val="50000"/>
            </a:schemeClr>
          </a:lnRef>
          <a:fillRef idx="1">
            <a:schemeClr val="accent1"/>
          </a:fillRef>
          <a:effectRef idx="0">
            <a:schemeClr val="accent1"/>
          </a:effectRef>
          <a:fontRef idx="minor"/>
        </p:style>
      </p:sp>
      <p:sp>
        <p:nvSpPr>
          <p:cNvPr id="613" name="椭圆 9"/>
          <p:cNvSpPr/>
          <p:nvPr/>
        </p:nvSpPr>
        <p:spPr>
          <a:xfrm>
            <a:off x="-692280" y="3128760"/>
            <a:ext cx="13563000" cy="3106080"/>
          </a:xfrm>
          <a:prstGeom prst="ellipse">
            <a:avLst/>
          </a:prstGeom>
          <a:noFill/>
          <a:ln w="38100">
            <a:solidFill>
              <a:srgbClr val="ffffff"/>
            </a:solidFill>
          </a:ln>
        </p:spPr>
        <p:style>
          <a:lnRef idx="2">
            <a:schemeClr val="accent1">
              <a:shade val="50000"/>
            </a:schemeClr>
          </a:lnRef>
          <a:fillRef idx="1">
            <a:schemeClr val="accent1"/>
          </a:fillRef>
          <a:effectRef idx="0">
            <a:schemeClr val="accent1"/>
          </a:effectRef>
          <a:fontRef idx="minor"/>
        </p:style>
      </p:sp>
      <p:pic>
        <p:nvPicPr>
          <p:cNvPr id="614" name="图片 15" descr=""/>
          <p:cNvPicPr/>
          <p:nvPr/>
        </p:nvPicPr>
        <p:blipFill>
          <a:blip r:embed="rId2">
            <a:lum bright="70000" contrast="-70000"/>
          </a:blip>
          <a:stretch/>
        </p:blipFill>
        <p:spPr>
          <a:xfrm>
            <a:off x="4297320" y="1564200"/>
            <a:ext cx="3584160" cy="1035720"/>
          </a:xfrm>
          <a:prstGeom prst="rect">
            <a:avLst/>
          </a:prstGeom>
          <a:ln w="0">
            <a:noFill/>
          </a:ln>
        </p:spPr>
      </p:pic>
      <p:pic>
        <p:nvPicPr>
          <p:cNvPr id="615" name="图片 18" descr=""/>
          <p:cNvPicPr/>
          <p:nvPr/>
        </p:nvPicPr>
        <p:blipFill>
          <a:blip r:embed="rId3"/>
          <a:srcRect l="10920" t="28009" r="7040" b="53903"/>
          <a:stretch/>
        </p:blipFill>
        <p:spPr>
          <a:xfrm>
            <a:off x="9299520" y="6332760"/>
            <a:ext cx="2709000" cy="443160"/>
          </a:xfrm>
          <a:prstGeom prst="rect">
            <a:avLst/>
          </a:prstGeom>
          <a:ln w="0">
            <a:noFill/>
          </a:ln>
        </p:spPr>
      </p:pic>
      <p:sp>
        <p:nvSpPr>
          <p:cNvPr id="616" name="文本框 21"/>
          <p:cNvSpPr/>
          <p:nvPr/>
        </p:nvSpPr>
        <p:spPr>
          <a:xfrm>
            <a:off x="4215960" y="4049280"/>
            <a:ext cx="3759120" cy="7599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tabLst>
                <a:tab algn="l" pos="0"/>
              </a:tabLst>
            </a:pPr>
            <a:r>
              <a:rPr b="1" lang="zh-CN" sz="4400" spc="-1" strike="noStrike">
                <a:solidFill>
                  <a:srgbClr val="7e0c6e"/>
                </a:solidFill>
                <a:latin typeface="Calibri"/>
                <a:ea typeface="微软雅黑"/>
              </a:rPr>
              <a:t>谢谢大家</a:t>
            </a:r>
            <a:endParaRPr b="0" lang="en-GB" sz="4400" spc="-1" strike="noStrike">
              <a:latin typeface="Arial"/>
            </a:endParaRPr>
          </a:p>
        </p:txBody>
      </p:sp>
      <p:sp>
        <p:nvSpPr>
          <p:cNvPr id="617" name="文本框 22"/>
          <p:cNvSpPr/>
          <p:nvPr/>
        </p:nvSpPr>
        <p:spPr>
          <a:xfrm>
            <a:off x="4848480" y="4818600"/>
            <a:ext cx="2481840" cy="3027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tabLst>
                <a:tab algn="l" pos="0"/>
              </a:tabLst>
            </a:pPr>
            <a:r>
              <a:rPr b="0" lang="en-US" sz="1400" spc="-1" strike="noStrike">
                <a:solidFill>
                  <a:srgbClr val="a6a6a6"/>
                </a:solidFill>
                <a:latin typeface="Calibri"/>
                <a:ea typeface="微软雅黑"/>
              </a:rPr>
              <a:t>Thank you</a:t>
            </a:r>
            <a:endParaRPr b="0" lang="en-GB" sz="14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413" name="标题1-文本框"/>
          <p:cNvSpPr/>
          <p:nvPr/>
        </p:nvSpPr>
        <p:spPr>
          <a:xfrm>
            <a:off x="5023080" y="2322720"/>
            <a:ext cx="4291560" cy="522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tabLst>
                <a:tab algn="l" pos="0"/>
              </a:tabLst>
            </a:pPr>
            <a:r>
              <a:rPr b="1" lang="en-US" sz="3600" spc="-1" strike="noStrike">
                <a:solidFill>
                  <a:srgbClr val="7e0c6e"/>
                </a:solidFill>
                <a:latin typeface="阿里巴巴普惠体 R"/>
                <a:ea typeface="微软雅黑"/>
              </a:rPr>
              <a:t>02</a:t>
            </a:r>
            <a:r>
              <a:rPr b="1" lang="zh-CN" sz="3600" spc="-1" strike="noStrike">
                <a:solidFill>
                  <a:srgbClr val="7e0c6e"/>
                </a:solidFill>
                <a:latin typeface="阿里巴巴普惠体 R"/>
                <a:ea typeface="微软雅黑"/>
              </a:rPr>
              <a:t>丨项目工作流</a:t>
            </a:r>
            <a:endParaRPr b="0" lang="en-GB" sz="3600" spc="-1" strike="noStrike">
              <a:latin typeface="Arial"/>
            </a:endParaRPr>
          </a:p>
        </p:txBody>
      </p:sp>
      <p:sp>
        <p:nvSpPr>
          <p:cNvPr id="414" name="标题1-文本框"/>
          <p:cNvSpPr/>
          <p:nvPr/>
        </p:nvSpPr>
        <p:spPr>
          <a:xfrm>
            <a:off x="5023080" y="3337200"/>
            <a:ext cx="4291560" cy="522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tabLst>
                <a:tab algn="l" pos="0"/>
              </a:tabLst>
            </a:pPr>
            <a:r>
              <a:rPr b="1" lang="en-US" sz="3600" spc="-1" strike="noStrike">
                <a:solidFill>
                  <a:srgbClr val="7e0c6e"/>
                </a:solidFill>
                <a:latin typeface="阿里巴巴普惠体 R"/>
                <a:ea typeface="微软雅黑"/>
              </a:rPr>
              <a:t>03</a:t>
            </a:r>
            <a:r>
              <a:rPr b="1" lang="zh-CN" sz="3600" spc="-1" strike="noStrike">
                <a:solidFill>
                  <a:srgbClr val="7e0c6e"/>
                </a:solidFill>
                <a:latin typeface="阿里巴巴普惠体 R"/>
                <a:ea typeface="微软雅黑"/>
              </a:rPr>
              <a:t>丨具体实现</a:t>
            </a:r>
            <a:endParaRPr b="0" lang="en-GB" sz="3600" spc="-1" strike="noStrike">
              <a:latin typeface="Arial"/>
            </a:endParaRPr>
          </a:p>
        </p:txBody>
      </p:sp>
      <p:sp>
        <p:nvSpPr>
          <p:cNvPr id="415" name="标题1-文本框"/>
          <p:cNvSpPr/>
          <p:nvPr/>
        </p:nvSpPr>
        <p:spPr>
          <a:xfrm>
            <a:off x="5023080" y="4351320"/>
            <a:ext cx="4527360" cy="522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tabLst>
                <a:tab algn="l" pos="0"/>
              </a:tabLst>
            </a:pPr>
            <a:r>
              <a:rPr b="1" lang="en-US" sz="3600" spc="-1" strike="noStrike">
                <a:solidFill>
                  <a:srgbClr val="7e0c6e"/>
                </a:solidFill>
                <a:latin typeface="阿里巴巴普惠体 R"/>
                <a:ea typeface="微软雅黑"/>
              </a:rPr>
              <a:t>04</a:t>
            </a:r>
            <a:r>
              <a:rPr b="1" lang="zh-CN" sz="3600" spc="-1" strike="noStrike">
                <a:solidFill>
                  <a:srgbClr val="7e0c6e"/>
                </a:solidFill>
                <a:latin typeface="阿里巴巴普惠体 R"/>
                <a:ea typeface="微软雅黑"/>
              </a:rPr>
              <a:t>丨思考</a:t>
            </a:r>
            <a:endParaRPr b="0" lang="en-GB" sz="3600" spc="-1" strike="noStrike">
              <a:latin typeface="Arial"/>
            </a:endParaRPr>
          </a:p>
        </p:txBody>
      </p:sp>
      <p:sp>
        <p:nvSpPr>
          <p:cNvPr id="416" name="标题1-文本框"/>
          <p:cNvSpPr/>
          <p:nvPr/>
        </p:nvSpPr>
        <p:spPr>
          <a:xfrm>
            <a:off x="5023080" y="1308600"/>
            <a:ext cx="4291560" cy="522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tabLst>
                <a:tab algn="l" pos="0"/>
              </a:tabLst>
            </a:pPr>
            <a:r>
              <a:rPr b="1" lang="en-US" sz="3600" spc="-1" strike="noStrike">
                <a:solidFill>
                  <a:srgbClr val="7e0c6e"/>
                </a:solidFill>
                <a:latin typeface="阿里巴巴普惠体 R"/>
                <a:ea typeface="微软雅黑"/>
              </a:rPr>
              <a:t>01</a:t>
            </a:r>
            <a:r>
              <a:rPr b="1" lang="zh-CN" sz="3600" spc="-1" strike="noStrike">
                <a:solidFill>
                  <a:srgbClr val="7e0c6e"/>
                </a:solidFill>
                <a:latin typeface="阿里巴巴普惠体 R"/>
                <a:ea typeface="微软雅黑"/>
              </a:rPr>
              <a:t>丨引言</a:t>
            </a:r>
            <a:endParaRPr b="0" lang="en-GB" sz="3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17" name="图形 21" descr="书籍"/>
          <p:cNvPicPr/>
          <p:nvPr/>
        </p:nvPicPr>
        <p:blipFill>
          <a:blip r:embed="rId1"/>
          <a:stretch/>
        </p:blipFill>
        <p:spPr>
          <a:xfrm>
            <a:off x="5638680" y="1699560"/>
            <a:ext cx="913680" cy="913680"/>
          </a:xfrm>
          <a:prstGeom prst="rect">
            <a:avLst/>
          </a:prstGeom>
          <a:ln w="0">
            <a:noFill/>
          </a:ln>
        </p:spPr>
      </p:pic>
      <p:grpSp>
        <p:nvGrpSpPr>
          <p:cNvPr id="418" name="组合 27"/>
          <p:cNvGrpSpPr/>
          <p:nvPr/>
        </p:nvGrpSpPr>
        <p:grpSpPr>
          <a:xfrm>
            <a:off x="5432760" y="5672880"/>
            <a:ext cx="1325880" cy="64440"/>
            <a:chOff x="5432760" y="5672880"/>
            <a:chExt cx="1325880" cy="64440"/>
          </a:xfrm>
        </p:grpSpPr>
        <p:sp>
          <p:nvSpPr>
            <p:cNvPr id="419" name="圆角矩形 59"/>
            <p:cNvSpPr/>
            <p:nvPr/>
          </p:nvSpPr>
          <p:spPr>
            <a:xfrm>
              <a:off x="5432760" y="5672880"/>
              <a:ext cx="264600" cy="64440"/>
            </a:xfrm>
            <a:prstGeom prst="roundRect">
              <a:avLst>
                <a:gd name="adj" fmla="val 50000"/>
              </a:avLst>
            </a:prstGeom>
            <a:solidFill>
              <a:schemeClr val="accent1"/>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sp>
          <p:nvSpPr>
            <p:cNvPr id="420" name="圆角矩形 59"/>
            <p:cNvSpPr/>
            <p:nvPr/>
          </p:nvSpPr>
          <p:spPr>
            <a:xfrm>
              <a:off x="5963400" y="5672880"/>
              <a:ext cx="264600" cy="64440"/>
            </a:xfrm>
            <a:prstGeom prst="roundRect">
              <a:avLst>
                <a:gd name="adj" fmla="val 50000"/>
              </a:avLst>
            </a:prstGeom>
            <a:solidFill>
              <a:schemeClr val="accent1">
                <a:alpha val="26000"/>
              </a:schemeClr>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sp>
          <p:nvSpPr>
            <p:cNvPr id="421" name="圆角矩形 59"/>
            <p:cNvSpPr/>
            <p:nvPr/>
          </p:nvSpPr>
          <p:spPr>
            <a:xfrm>
              <a:off x="6494040" y="5672880"/>
              <a:ext cx="264600" cy="64440"/>
            </a:xfrm>
            <a:prstGeom prst="roundRect">
              <a:avLst>
                <a:gd name="adj" fmla="val 50000"/>
              </a:avLst>
            </a:prstGeom>
            <a:solidFill>
              <a:schemeClr val="accent1">
                <a:alpha val="26000"/>
              </a:schemeClr>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grpSp>
      <p:sp>
        <p:nvSpPr>
          <p:cNvPr id="422" name="文本框 34"/>
          <p:cNvSpPr/>
          <p:nvPr/>
        </p:nvSpPr>
        <p:spPr>
          <a:xfrm>
            <a:off x="4892760" y="3429000"/>
            <a:ext cx="2417760" cy="6382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3600" spc="-1" strike="noStrike">
                <a:solidFill>
                  <a:srgbClr val="ffffff"/>
                </a:solidFill>
                <a:latin typeface="Calibri"/>
                <a:ea typeface="微软雅黑"/>
              </a:rPr>
              <a:t>Part 1</a:t>
            </a:r>
            <a:endParaRPr b="0" lang="en-GB" sz="3600" spc="-1" strike="noStrike">
              <a:latin typeface="Arial"/>
            </a:endParaRPr>
          </a:p>
        </p:txBody>
      </p:sp>
      <p:sp>
        <p:nvSpPr>
          <p:cNvPr id="423" name="文本框 35"/>
          <p:cNvSpPr/>
          <p:nvPr/>
        </p:nvSpPr>
        <p:spPr>
          <a:xfrm>
            <a:off x="4514760" y="4408560"/>
            <a:ext cx="3161520" cy="6382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zh-CN" sz="3600" spc="-1" strike="noStrike">
                <a:solidFill>
                  <a:srgbClr val="7e0c6e"/>
                </a:solidFill>
                <a:latin typeface="Calibri"/>
                <a:ea typeface="微软雅黑"/>
              </a:rPr>
              <a:t>引言</a:t>
            </a:r>
            <a:endParaRPr b="0" lang="en-GB" sz="36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4" name="文本框 3"/>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Calibri"/>
                <a:ea typeface="微软雅黑"/>
              </a:rPr>
              <a:t>引言</a:t>
            </a:r>
            <a:endParaRPr b="0" lang="en-GB" sz="3200" spc="-1" strike="noStrike">
              <a:latin typeface="Arial"/>
            </a:endParaRPr>
          </a:p>
        </p:txBody>
      </p:sp>
      <p:grpSp>
        <p:nvGrpSpPr>
          <p:cNvPr id="425" name="组合 6"/>
          <p:cNvGrpSpPr/>
          <p:nvPr/>
        </p:nvGrpSpPr>
        <p:grpSpPr>
          <a:xfrm>
            <a:off x="1720080" y="1283400"/>
            <a:ext cx="3671640" cy="4952160"/>
            <a:chOff x="1720080" y="1283400"/>
            <a:chExt cx="3671640" cy="4952160"/>
          </a:xfrm>
        </p:grpSpPr>
        <p:sp>
          <p:nvSpPr>
            <p:cNvPr id="426" name="矩形: 圆角 5"/>
            <p:cNvSpPr/>
            <p:nvPr/>
          </p:nvSpPr>
          <p:spPr>
            <a:xfrm>
              <a:off x="2113200" y="1381680"/>
              <a:ext cx="3278520" cy="4751640"/>
            </a:xfrm>
            <a:prstGeom prst="roundRect">
              <a:avLst>
                <a:gd name="adj" fmla="val 1496"/>
              </a:avLst>
            </a:prstGeom>
            <a:solidFill>
              <a:schemeClr val="bg1"/>
            </a:solidFill>
            <a:ln w="38100">
              <a:solidFill>
                <a:srgbClr val="7e0c6e"/>
              </a:solid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427" name="流程图: 离页连接符 4"/>
            <p:cNvSpPr/>
            <p:nvPr/>
          </p:nvSpPr>
          <p:spPr>
            <a:xfrm rot="16200000">
              <a:off x="-254520" y="3258000"/>
              <a:ext cx="4952160" cy="1002600"/>
            </a:xfrm>
            <a:prstGeom prst="flowChartOffpageConnector">
              <a:avLst/>
            </a:prstGeom>
            <a:solidFill>
              <a:schemeClr val="accent1"/>
            </a:solidFill>
            <a:ln>
              <a:solidFill>
                <a:srgbClr val="5d0851"/>
              </a:solidFill>
            </a:ln>
          </p:spPr>
          <p:style>
            <a:lnRef idx="2">
              <a:schemeClr val="accent1">
                <a:shade val="50000"/>
              </a:schemeClr>
            </a:lnRef>
            <a:fillRef idx="1">
              <a:schemeClr val="accent1"/>
            </a:fillRef>
            <a:effectRef idx="0">
              <a:schemeClr val="accent1"/>
            </a:effectRef>
            <a:fontRef idx="minor"/>
          </p:style>
        </p:sp>
      </p:grpSp>
      <p:grpSp>
        <p:nvGrpSpPr>
          <p:cNvPr id="428" name="组合 7"/>
          <p:cNvGrpSpPr/>
          <p:nvPr/>
        </p:nvGrpSpPr>
        <p:grpSpPr>
          <a:xfrm>
            <a:off x="6786720" y="1283400"/>
            <a:ext cx="3672360" cy="4952160"/>
            <a:chOff x="6786720" y="1283400"/>
            <a:chExt cx="3672360" cy="4952160"/>
          </a:xfrm>
        </p:grpSpPr>
        <p:sp>
          <p:nvSpPr>
            <p:cNvPr id="429" name="矩形: 圆角 8"/>
            <p:cNvSpPr/>
            <p:nvPr/>
          </p:nvSpPr>
          <p:spPr>
            <a:xfrm>
              <a:off x="7180560" y="1381680"/>
              <a:ext cx="3278520" cy="4751640"/>
            </a:xfrm>
            <a:prstGeom prst="roundRect">
              <a:avLst>
                <a:gd name="adj" fmla="val 1496"/>
              </a:avLst>
            </a:prstGeom>
            <a:solidFill>
              <a:schemeClr val="bg1"/>
            </a:solidFill>
            <a:ln w="38100">
              <a:solidFill>
                <a:srgbClr val="7e0c6e"/>
              </a:solid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430" name="流程图: 离页连接符 9"/>
            <p:cNvSpPr/>
            <p:nvPr/>
          </p:nvSpPr>
          <p:spPr>
            <a:xfrm rot="16200000">
              <a:off x="4811760" y="3258000"/>
              <a:ext cx="4952160" cy="1002600"/>
            </a:xfrm>
            <a:prstGeom prst="flowChartOffpageConnector">
              <a:avLst/>
            </a:prstGeom>
            <a:solidFill>
              <a:schemeClr val="accent1"/>
            </a:solidFill>
            <a:ln>
              <a:solidFill>
                <a:srgbClr val="5d0851"/>
              </a:solidFill>
            </a:ln>
          </p:spPr>
          <p:style>
            <a:lnRef idx="2">
              <a:schemeClr val="accent1">
                <a:shade val="50000"/>
              </a:schemeClr>
            </a:lnRef>
            <a:fillRef idx="1">
              <a:schemeClr val="accent1"/>
            </a:fillRef>
            <a:effectRef idx="0">
              <a:schemeClr val="accent1"/>
            </a:effectRef>
            <a:fontRef idx="minor"/>
          </p:style>
        </p:sp>
      </p:grpSp>
      <p:sp>
        <p:nvSpPr>
          <p:cNvPr id="431" name="文本框 10"/>
          <p:cNvSpPr/>
          <p:nvPr/>
        </p:nvSpPr>
        <p:spPr>
          <a:xfrm>
            <a:off x="1852920" y="2939760"/>
            <a:ext cx="519840" cy="17355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zh-CN" sz="3600" spc="-1" strike="noStrike">
                <a:solidFill>
                  <a:srgbClr val="ffffff"/>
                </a:solidFill>
                <a:latin typeface="Calibri"/>
                <a:ea typeface="微软雅黑"/>
              </a:rPr>
              <a:t>动</a:t>
            </a:r>
            <a:endParaRPr b="0" lang="en-GB" sz="3600" spc="-1" strike="noStrike">
              <a:latin typeface="Arial"/>
            </a:endParaRPr>
          </a:p>
          <a:p>
            <a:pPr>
              <a:lnSpc>
                <a:spcPct val="100000"/>
              </a:lnSpc>
              <a:buNone/>
            </a:pPr>
            <a:endParaRPr b="0" lang="en-GB" sz="3600" spc="-1" strike="noStrike">
              <a:latin typeface="Arial"/>
            </a:endParaRPr>
          </a:p>
          <a:p>
            <a:pPr>
              <a:lnSpc>
                <a:spcPct val="100000"/>
              </a:lnSpc>
              <a:buNone/>
            </a:pPr>
            <a:r>
              <a:rPr b="1" lang="zh-CN" sz="3600" spc="-1" strike="noStrike">
                <a:solidFill>
                  <a:srgbClr val="ffffff"/>
                </a:solidFill>
                <a:latin typeface="Calibri"/>
                <a:ea typeface="微软雅黑"/>
              </a:rPr>
              <a:t>机</a:t>
            </a:r>
            <a:endParaRPr b="0" lang="en-GB" sz="3600" spc="-1" strike="noStrike">
              <a:latin typeface="Arial"/>
            </a:endParaRPr>
          </a:p>
        </p:txBody>
      </p:sp>
      <p:sp>
        <p:nvSpPr>
          <p:cNvPr id="432" name="文本框 11"/>
          <p:cNvSpPr/>
          <p:nvPr/>
        </p:nvSpPr>
        <p:spPr>
          <a:xfrm>
            <a:off x="6935400" y="2880720"/>
            <a:ext cx="519840" cy="17355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zh-CN" sz="3600" spc="-1" strike="noStrike">
                <a:solidFill>
                  <a:srgbClr val="ffffff"/>
                </a:solidFill>
                <a:latin typeface="Calibri"/>
                <a:ea typeface="微软雅黑"/>
              </a:rPr>
              <a:t>目</a:t>
            </a:r>
            <a:endParaRPr b="0" lang="en-GB" sz="3600" spc="-1" strike="noStrike">
              <a:latin typeface="Arial"/>
            </a:endParaRPr>
          </a:p>
          <a:p>
            <a:pPr>
              <a:lnSpc>
                <a:spcPct val="100000"/>
              </a:lnSpc>
              <a:buNone/>
            </a:pPr>
            <a:endParaRPr b="0" lang="en-GB" sz="3600" spc="-1" strike="noStrike">
              <a:latin typeface="Arial"/>
            </a:endParaRPr>
          </a:p>
          <a:p>
            <a:pPr>
              <a:lnSpc>
                <a:spcPct val="100000"/>
              </a:lnSpc>
              <a:buNone/>
            </a:pPr>
            <a:r>
              <a:rPr b="1" lang="zh-CN" sz="3600" spc="-1" strike="noStrike">
                <a:solidFill>
                  <a:srgbClr val="ffffff"/>
                </a:solidFill>
                <a:latin typeface="Calibri"/>
                <a:ea typeface="微软雅黑"/>
              </a:rPr>
              <a:t>标</a:t>
            </a:r>
            <a:endParaRPr b="0" lang="en-GB" sz="3600" spc="-1" strike="noStrike">
              <a:latin typeface="Arial"/>
            </a:endParaRPr>
          </a:p>
        </p:txBody>
      </p:sp>
      <p:sp>
        <p:nvSpPr>
          <p:cNvPr id="433" name="矩形 12"/>
          <p:cNvSpPr/>
          <p:nvPr/>
        </p:nvSpPr>
        <p:spPr>
          <a:xfrm>
            <a:off x="2856240" y="2327760"/>
            <a:ext cx="2217600" cy="286416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0" lang="zh-CN" sz="2000" spc="94" strike="noStrike">
                <a:solidFill>
                  <a:srgbClr val="000000"/>
                </a:solidFill>
                <a:latin typeface="Calibri"/>
                <a:ea typeface="微软雅黑"/>
              </a:rPr>
              <a:t>浏览器扩展服务被要求向用户公开隐私政策，但其声明的隐私政策可能与其实际收集的用户数据之间存在差别。</a:t>
            </a:r>
            <a:endParaRPr b="0" lang="en-GB" sz="2000" spc="-1" strike="noStrike">
              <a:latin typeface="Arial"/>
            </a:endParaRPr>
          </a:p>
        </p:txBody>
      </p:sp>
      <p:sp>
        <p:nvSpPr>
          <p:cNvPr id="434" name="矩形 13"/>
          <p:cNvSpPr/>
          <p:nvPr/>
        </p:nvSpPr>
        <p:spPr>
          <a:xfrm>
            <a:off x="7948440" y="1927800"/>
            <a:ext cx="2217600" cy="365688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0" lang="zh-CN" sz="2000" spc="94" strike="noStrike">
                <a:solidFill>
                  <a:srgbClr val="000000"/>
                </a:solidFill>
                <a:latin typeface="Calibri"/>
                <a:ea typeface="微软雅黑"/>
              </a:rPr>
              <a:t>从浏览器扩展服务的数据收集行为与其声明的隐私策略的不一致性着手，使用自动化检测框架</a:t>
            </a:r>
            <a:r>
              <a:rPr b="0" lang="en-US" sz="2000" spc="94" strike="noStrike">
                <a:solidFill>
                  <a:srgbClr val="000000"/>
                </a:solidFill>
                <a:latin typeface="Calibri"/>
                <a:ea typeface="微软雅黑"/>
              </a:rPr>
              <a:t>ExtPrivA</a:t>
            </a:r>
            <a:r>
              <a:rPr b="0" lang="zh-CN" sz="2000" spc="94" strike="noStrike">
                <a:solidFill>
                  <a:srgbClr val="000000"/>
                </a:solidFill>
                <a:latin typeface="Calibri"/>
                <a:ea typeface="微软雅黑"/>
              </a:rPr>
              <a:t>探究扩展程序声明的不完整性。</a:t>
            </a:r>
            <a:endParaRPr b="0" lang="en-GB" sz="2000" spc="-1" strike="noStrike">
              <a:latin typeface="Arial"/>
            </a:endParaRPr>
          </a:p>
        </p:txBody>
      </p:sp>
      <p:sp>
        <p:nvSpPr>
          <p:cNvPr id="435" name="矩形: 圆角 1"/>
          <p:cNvSpPr/>
          <p:nvPr/>
        </p:nvSpPr>
        <p:spPr>
          <a:xfrm>
            <a:off x="1127880" y="1381680"/>
            <a:ext cx="9935640" cy="4751640"/>
          </a:xfrm>
          <a:prstGeom prst="roundRect">
            <a:avLst>
              <a:gd name="adj" fmla="val 1496"/>
            </a:avLst>
          </a:prstGeom>
          <a:solidFill>
            <a:schemeClr val="bg1"/>
          </a:solidFill>
          <a:ln w="38100">
            <a:solidFill>
              <a:srgbClr val="7e0c6e"/>
            </a:solid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436" name="矩形 2"/>
          <p:cNvSpPr/>
          <p:nvPr/>
        </p:nvSpPr>
        <p:spPr>
          <a:xfrm>
            <a:off x="1350720" y="1652040"/>
            <a:ext cx="9549360" cy="3927960"/>
          </a:xfrm>
          <a:prstGeom prst="rect">
            <a:avLst/>
          </a:prstGeom>
          <a:noFill/>
          <a:ln w="0">
            <a:noFill/>
          </a:ln>
        </p:spPr>
        <p:style>
          <a:lnRef idx="0"/>
          <a:fillRef idx="0"/>
          <a:effectRef idx="0"/>
          <a:fontRef idx="minor"/>
        </p:style>
        <p:txBody>
          <a:bodyPr lIns="90000" rIns="90000" tIns="45000" bIns="45000" anchor="t">
            <a:spAutoFit/>
          </a:bodyPr>
          <a:p>
            <a:pPr>
              <a:lnSpc>
                <a:spcPct val="150000"/>
              </a:lnSpc>
              <a:spcBef>
                <a:spcPts val="601"/>
              </a:spcBef>
              <a:buNone/>
            </a:pPr>
            <a:r>
              <a:rPr b="0" lang="zh-CN" sz="2800" spc="94" strike="noStrike">
                <a:solidFill>
                  <a:srgbClr val="000000"/>
                </a:solidFill>
                <a:latin typeface="Calibri"/>
                <a:ea typeface="微软雅黑"/>
              </a:rPr>
              <a:t>知识图谱是一种以图形结构组织、表示和存储知识的方式。它使用实体、属性和关系来描述现实世界中的事物，并形成一个结构化、语义丰富的知识网络。知识图谱在互联网搜索、智能推荐、自然语言处理等领域有广泛应用，帮助人们更好地理解知识之间的联系和上下文，成为推动信息处理和人工智能发展的关键技术之一。</a:t>
            </a:r>
            <a:endParaRPr b="0" lang="en-GB" sz="28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7" name="文本框 3"/>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Calibri"/>
                <a:ea typeface="微软雅黑"/>
              </a:rPr>
              <a:t>引言</a:t>
            </a:r>
            <a:endParaRPr b="0" lang="en-GB" sz="3200" spc="-1" strike="noStrike">
              <a:latin typeface="Arial"/>
            </a:endParaRPr>
          </a:p>
        </p:txBody>
      </p:sp>
      <p:grpSp>
        <p:nvGrpSpPr>
          <p:cNvPr id="438" name="组合 6"/>
          <p:cNvGrpSpPr/>
          <p:nvPr/>
        </p:nvGrpSpPr>
        <p:grpSpPr>
          <a:xfrm>
            <a:off x="1720080" y="1283400"/>
            <a:ext cx="3671640" cy="4952160"/>
            <a:chOff x="1720080" y="1283400"/>
            <a:chExt cx="3671640" cy="4952160"/>
          </a:xfrm>
        </p:grpSpPr>
        <p:sp>
          <p:nvSpPr>
            <p:cNvPr id="439" name="矩形: 圆角 5"/>
            <p:cNvSpPr/>
            <p:nvPr/>
          </p:nvSpPr>
          <p:spPr>
            <a:xfrm>
              <a:off x="2113200" y="1381680"/>
              <a:ext cx="3278520" cy="4751640"/>
            </a:xfrm>
            <a:prstGeom prst="roundRect">
              <a:avLst>
                <a:gd name="adj" fmla="val 1496"/>
              </a:avLst>
            </a:prstGeom>
            <a:solidFill>
              <a:schemeClr val="bg1"/>
            </a:solidFill>
            <a:ln w="38100">
              <a:solidFill>
                <a:srgbClr val="7e0c6e"/>
              </a:solid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440" name="流程图: 离页连接符 4"/>
            <p:cNvSpPr/>
            <p:nvPr/>
          </p:nvSpPr>
          <p:spPr>
            <a:xfrm rot="16200000">
              <a:off x="-254520" y="3258000"/>
              <a:ext cx="4952160" cy="1002600"/>
            </a:xfrm>
            <a:prstGeom prst="flowChartOffpageConnector">
              <a:avLst/>
            </a:prstGeom>
            <a:solidFill>
              <a:schemeClr val="accent1"/>
            </a:solidFill>
            <a:ln>
              <a:solidFill>
                <a:srgbClr val="5d0851"/>
              </a:solidFill>
            </a:ln>
          </p:spPr>
          <p:style>
            <a:lnRef idx="2">
              <a:schemeClr val="accent1">
                <a:shade val="50000"/>
              </a:schemeClr>
            </a:lnRef>
            <a:fillRef idx="1">
              <a:schemeClr val="accent1"/>
            </a:fillRef>
            <a:effectRef idx="0">
              <a:schemeClr val="accent1"/>
            </a:effectRef>
            <a:fontRef idx="minor"/>
          </p:style>
        </p:sp>
      </p:grpSp>
      <p:grpSp>
        <p:nvGrpSpPr>
          <p:cNvPr id="441" name="组合 7"/>
          <p:cNvGrpSpPr/>
          <p:nvPr/>
        </p:nvGrpSpPr>
        <p:grpSpPr>
          <a:xfrm>
            <a:off x="6786720" y="1283400"/>
            <a:ext cx="3672360" cy="4952160"/>
            <a:chOff x="6786720" y="1283400"/>
            <a:chExt cx="3672360" cy="4952160"/>
          </a:xfrm>
        </p:grpSpPr>
        <p:sp>
          <p:nvSpPr>
            <p:cNvPr id="442" name="矩形: 圆角 8"/>
            <p:cNvSpPr/>
            <p:nvPr/>
          </p:nvSpPr>
          <p:spPr>
            <a:xfrm>
              <a:off x="7180560" y="1381680"/>
              <a:ext cx="3278520" cy="4751640"/>
            </a:xfrm>
            <a:prstGeom prst="roundRect">
              <a:avLst>
                <a:gd name="adj" fmla="val 1496"/>
              </a:avLst>
            </a:prstGeom>
            <a:solidFill>
              <a:schemeClr val="bg1"/>
            </a:solidFill>
            <a:ln w="38100">
              <a:solidFill>
                <a:srgbClr val="7e0c6e"/>
              </a:solid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443" name="流程图: 离页连接符 9"/>
            <p:cNvSpPr/>
            <p:nvPr/>
          </p:nvSpPr>
          <p:spPr>
            <a:xfrm rot="16200000">
              <a:off x="4811760" y="3258000"/>
              <a:ext cx="4952160" cy="1002600"/>
            </a:xfrm>
            <a:prstGeom prst="flowChartOffpageConnector">
              <a:avLst/>
            </a:prstGeom>
            <a:solidFill>
              <a:schemeClr val="accent1"/>
            </a:solidFill>
            <a:ln>
              <a:solidFill>
                <a:srgbClr val="5d0851"/>
              </a:solidFill>
            </a:ln>
          </p:spPr>
          <p:style>
            <a:lnRef idx="2">
              <a:schemeClr val="accent1">
                <a:shade val="50000"/>
              </a:schemeClr>
            </a:lnRef>
            <a:fillRef idx="1">
              <a:schemeClr val="accent1"/>
            </a:fillRef>
            <a:effectRef idx="0">
              <a:schemeClr val="accent1"/>
            </a:effectRef>
            <a:fontRef idx="minor"/>
          </p:style>
        </p:sp>
      </p:grpSp>
      <p:sp>
        <p:nvSpPr>
          <p:cNvPr id="444" name="文本框 10"/>
          <p:cNvSpPr/>
          <p:nvPr/>
        </p:nvSpPr>
        <p:spPr>
          <a:xfrm>
            <a:off x="1852920" y="2939760"/>
            <a:ext cx="519840" cy="17355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zh-CN" sz="3600" spc="-1" strike="noStrike">
                <a:solidFill>
                  <a:srgbClr val="ffffff"/>
                </a:solidFill>
                <a:latin typeface="Calibri"/>
                <a:ea typeface="微软雅黑"/>
              </a:rPr>
              <a:t>动</a:t>
            </a:r>
            <a:endParaRPr b="0" lang="en-GB" sz="3600" spc="-1" strike="noStrike">
              <a:latin typeface="Arial"/>
            </a:endParaRPr>
          </a:p>
          <a:p>
            <a:pPr>
              <a:lnSpc>
                <a:spcPct val="100000"/>
              </a:lnSpc>
              <a:buNone/>
            </a:pPr>
            <a:endParaRPr b="0" lang="en-GB" sz="3600" spc="-1" strike="noStrike">
              <a:latin typeface="Arial"/>
            </a:endParaRPr>
          </a:p>
          <a:p>
            <a:pPr>
              <a:lnSpc>
                <a:spcPct val="100000"/>
              </a:lnSpc>
              <a:buNone/>
            </a:pPr>
            <a:r>
              <a:rPr b="1" lang="zh-CN" sz="3600" spc="-1" strike="noStrike">
                <a:solidFill>
                  <a:srgbClr val="ffffff"/>
                </a:solidFill>
                <a:latin typeface="Calibri"/>
                <a:ea typeface="微软雅黑"/>
              </a:rPr>
              <a:t>机</a:t>
            </a:r>
            <a:endParaRPr b="0" lang="en-GB" sz="3600" spc="-1" strike="noStrike">
              <a:latin typeface="Arial"/>
            </a:endParaRPr>
          </a:p>
        </p:txBody>
      </p:sp>
      <p:sp>
        <p:nvSpPr>
          <p:cNvPr id="445" name="文本框 11"/>
          <p:cNvSpPr/>
          <p:nvPr/>
        </p:nvSpPr>
        <p:spPr>
          <a:xfrm>
            <a:off x="6935400" y="2880720"/>
            <a:ext cx="519840" cy="17355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zh-CN" sz="3600" spc="-1" strike="noStrike">
                <a:solidFill>
                  <a:srgbClr val="ffffff"/>
                </a:solidFill>
                <a:latin typeface="Calibri"/>
                <a:ea typeface="微软雅黑"/>
              </a:rPr>
              <a:t>目</a:t>
            </a:r>
            <a:endParaRPr b="0" lang="en-GB" sz="3600" spc="-1" strike="noStrike">
              <a:latin typeface="Arial"/>
            </a:endParaRPr>
          </a:p>
          <a:p>
            <a:pPr>
              <a:lnSpc>
                <a:spcPct val="100000"/>
              </a:lnSpc>
              <a:buNone/>
            </a:pPr>
            <a:endParaRPr b="0" lang="en-GB" sz="3600" spc="-1" strike="noStrike">
              <a:latin typeface="Arial"/>
            </a:endParaRPr>
          </a:p>
          <a:p>
            <a:pPr>
              <a:lnSpc>
                <a:spcPct val="100000"/>
              </a:lnSpc>
              <a:buNone/>
            </a:pPr>
            <a:r>
              <a:rPr b="1" lang="zh-CN" sz="3600" spc="-1" strike="noStrike">
                <a:solidFill>
                  <a:srgbClr val="ffffff"/>
                </a:solidFill>
                <a:latin typeface="Calibri"/>
                <a:ea typeface="微软雅黑"/>
              </a:rPr>
              <a:t>标</a:t>
            </a:r>
            <a:endParaRPr b="0" lang="en-GB" sz="3600" spc="-1" strike="noStrike">
              <a:latin typeface="Arial"/>
            </a:endParaRPr>
          </a:p>
        </p:txBody>
      </p:sp>
      <p:sp>
        <p:nvSpPr>
          <p:cNvPr id="446" name="矩形 12"/>
          <p:cNvSpPr/>
          <p:nvPr/>
        </p:nvSpPr>
        <p:spPr>
          <a:xfrm>
            <a:off x="2856240" y="2327760"/>
            <a:ext cx="2217600" cy="286416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0" lang="zh-CN" sz="2000" spc="94" strike="noStrike">
                <a:solidFill>
                  <a:srgbClr val="000000"/>
                </a:solidFill>
                <a:latin typeface="Calibri"/>
                <a:ea typeface="微软雅黑"/>
              </a:rPr>
              <a:t>浏览器扩展服务被要求向用户公开隐私政策，但其声明的隐私政策可能与其实际收集的用户数据之间存在差别。</a:t>
            </a:r>
            <a:endParaRPr b="0" lang="en-GB" sz="2000" spc="-1" strike="noStrike">
              <a:latin typeface="Arial"/>
            </a:endParaRPr>
          </a:p>
        </p:txBody>
      </p:sp>
      <p:sp>
        <p:nvSpPr>
          <p:cNvPr id="447" name="矩形 13"/>
          <p:cNvSpPr/>
          <p:nvPr/>
        </p:nvSpPr>
        <p:spPr>
          <a:xfrm>
            <a:off x="7948440" y="1927800"/>
            <a:ext cx="2217600" cy="365688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0" lang="zh-CN" sz="2000" spc="94" strike="noStrike">
                <a:solidFill>
                  <a:srgbClr val="000000"/>
                </a:solidFill>
                <a:latin typeface="Calibri"/>
                <a:ea typeface="微软雅黑"/>
              </a:rPr>
              <a:t>从浏览器扩展服务的数据收集行为与其声明的隐私策略的不一致性着手，使用自动化检测框架</a:t>
            </a:r>
            <a:r>
              <a:rPr b="0" lang="en-US" sz="2000" spc="94" strike="noStrike">
                <a:solidFill>
                  <a:srgbClr val="000000"/>
                </a:solidFill>
                <a:latin typeface="Calibri"/>
                <a:ea typeface="微软雅黑"/>
              </a:rPr>
              <a:t>ExtPrivA</a:t>
            </a:r>
            <a:r>
              <a:rPr b="0" lang="zh-CN" sz="2000" spc="94" strike="noStrike">
                <a:solidFill>
                  <a:srgbClr val="000000"/>
                </a:solidFill>
                <a:latin typeface="Calibri"/>
                <a:ea typeface="微软雅黑"/>
              </a:rPr>
              <a:t>探究扩展程序声明的不完整性。</a:t>
            </a:r>
            <a:endParaRPr b="0" lang="en-GB" sz="2000" spc="-1" strike="noStrike">
              <a:latin typeface="Arial"/>
            </a:endParaRPr>
          </a:p>
        </p:txBody>
      </p:sp>
      <p:sp>
        <p:nvSpPr>
          <p:cNvPr id="448" name="矩形: 圆角 1"/>
          <p:cNvSpPr/>
          <p:nvPr/>
        </p:nvSpPr>
        <p:spPr>
          <a:xfrm>
            <a:off x="1127880" y="1381680"/>
            <a:ext cx="9935640" cy="4751640"/>
          </a:xfrm>
          <a:prstGeom prst="roundRect">
            <a:avLst>
              <a:gd name="adj" fmla="val 1496"/>
            </a:avLst>
          </a:prstGeom>
          <a:solidFill>
            <a:schemeClr val="bg1"/>
          </a:solidFill>
          <a:ln w="38100">
            <a:solidFill>
              <a:srgbClr val="7e0c6e"/>
            </a:solidFill>
          </a:ln>
          <a:effectLst>
            <a:outerShdw algn="ctr" blurRad="380880" rotWithShape="0">
              <a:srgbClr val="000000">
                <a:alpha val="20000"/>
              </a:srgbClr>
            </a:outerShdw>
          </a:effectLst>
        </p:spPr>
        <p:style>
          <a:lnRef idx="2">
            <a:schemeClr val="accent1">
              <a:shade val="50000"/>
            </a:schemeClr>
          </a:lnRef>
          <a:fillRef idx="1">
            <a:schemeClr val="accent1"/>
          </a:fillRef>
          <a:effectRef idx="0">
            <a:schemeClr val="accent1"/>
          </a:effectRef>
          <a:fontRef idx="minor"/>
        </p:style>
      </p:sp>
      <p:sp>
        <p:nvSpPr>
          <p:cNvPr id="449" name="矩形 2"/>
          <p:cNvSpPr/>
          <p:nvPr/>
        </p:nvSpPr>
        <p:spPr>
          <a:xfrm>
            <a:off x="1367640" y="1612800"/>
            <a:ext cx="9549360" cy="4113000"/>
          </a:xfrm>
          <a:prstGeom prst="rect">
            <a:avLst/>
          </a:prstGeom>
          <a:noFill/>
          <a:ln w="0">
            <a:noFill/>
          </a:ln>
        </p:spPr>
        <p:style>
          <a:lnRef idx="0"/>
          <a:fillRef idx="0"/>
          <a:effectRef idx="0"/>
          <a:fontRef idx="minor"/>
        </p:style>
        <p:txBody>
          <a:bodyPr lIns="90000" rIns="90000" tIns="45000" bIns="45000" anchor="t">
            <a:spAutoFit/>
          </a:bodyPr>
          <a:p>
            <a:pPr marL="216000" indent="-216000">
              <a:lnSpc>
                <a:spcPct val="100000"/>
              </a:lnSpc>
              <a:buClr>
                <a:srgbClr val="374151"/>
              </a:buClr>
              <a:buFont typeface="Calibri"/>
              <a:buAutoNum type="arabicPeriod"/>
            </a:pPr>
            <a:r>
              <a:rPr b="1" lang="zh-CN" sz="2400" spc="-1" strike="noStrike">
                <a:solidFill>
                  <a:srgbClr val="374151"/>
                </a:solidFill>
                <a:latin typeface="Söhne"/>
                <a:ea typeface="DejaVu Sans"/>
              </a:rPr>
              <a:t>互联网搜索</a:t>
            </a:r>
            <a:r>
              <a:rPr b="0" lang="zh-CN" sz="2400" spc="-1" strike="noStrike">
                <a:solidFill>
                  <a:srgbClr val="374151"/>
                </a:solidFill>
                <a:latin typeface="Söhne"/>
                <a:ea typeface="DejaVu Sans"/>
              </a:rPr>
              <a:t>：</a:t>
            </a:r>
            <a:r>
              <a:rPr b="0" lang="zh-CN" sz="2400" spc="94" strike="noStrike">
                <a:solidFill>
                  <a:srgbClr val="000000"/>
                </a:solidFill>
                <a:latin typeface="Calibri"/>
                <a:ea typeface="微软雅黑"/>
              </a:rPr>
              <a:t>知识图谱可以改进搜索引擎的搜索结果，使搜索更加准确和个性化。它能够理解用户的查询意图，并提供与搜索词相关的实体和语义关联信息。</a:t>
            </a:r>
            <a:endParaRPr b="0" lang="en-GB" sz="2400" spc="-1" strike="noStrike">
              <a:latin typeface="Arial"/>
            </a:endParaRPr>
          </a:p>
          <a:p>
            <a:pPr marL="216000" indent="-216000">
              <a:lnSpc>
                <a:spcPct val="100000"/>
              </a:lnSpc>
              <a:buClr>
                <a:srgbClr val="374151"/>
              </a:buClr>
              <a:buFont typeface="Calibri"/>
              <a:buAutoNum type="arabicPeriod"/>
            </a:pPr>
            <a:r>
              <a:rPr b="1" lang="zh-CN" sz="2400" spc="-1" strike="noStrike">
                <a:solidFill>
                  <a:srgbClr val="374151"/>
                </a:solidFill>
                <a:latin typeface="Söhne"/>
                <a:ea typeface="微软雅黑"/>
              </a:rPr>
              <a:t>智能推荐系统</a:t>
            </a:r>
            <a:r>
              <a:rPr b="0" lang="zh-CN" sz="2400" spc="-1" strike="noStrike">
                <a:solidFill>
                  <a:srgbClr val="374151"/>
                </a:solidFill>
                <a:latin typeface="Söhne"/>
                <a:ea typeface="微软雅黑"/>
              </a:rPr>
              <a:t>：</a:t>
            </a:r>
            <a:r>
              <a:rPr b="0" lang="zh-CN" sz="2400" spc="94" strike="noStrike">
                <a:solidFill>
                  <a:srgbClr val="000000"/>
                </a:solidFill>
                <a:latin typeface="Calibri"/>
                <a:ea typeface="微软雅黑"/>
              </a:rPr>
              <a:t>在电商、娱乐和社交媒体等平台上，知识图谱可用于建模用户兴趣和物品之间的关系，从而为用户提供个性化的推荐内容。</a:t>
            </a:r>
            <a:endParaRPr b="0" lang="en-GB" sz="2400" spc="-1" strike="noStrike">
              <a:latin typeface="Arial"/>
            </a:endParaRPr>
          </a:p>
          <a:p>
            <a:pPr marL="216000" indent="-216000">
              <a:lnSpc>
                <a:spcPct val="100000"/>
              </a:lnSpc>
              <a:buClr>
                <a:srgbClr val="374151"/>
              </a:buClr>
              <a:buFont typeface="Calibri"/>
              <a:buAutoNum type="arabicPeriod"/>
            </a:pPr>
            <a:r>
              <a:rPr b="1" lang="zh-CN" sz="2400" spc="-1" strike="noStrike">
                <a:solidFill>
                  <a:srgbClr val="374151"/>
                </a:solidFill>
                <a:latin typeface="Söhne"/>
                <a:ea typeface="微软雅黑"/>
              </a:rPr>
              <a:t>自然语言处理</a:t>
            </a:r>
            <a:r>
              <a:rPr b="0" lang="zh-CN" sz="2400" spc="-1" strike="noStrike">
                <a:solidFill>
                  <a:srgbClr val="374151"/>
                </a:solidFill>
                <a:latin typeface="Söhne"/>
                <a:ea typeface="微软雅黑"/>
              </a:rPr>
              <a:t>：</a:t>
            </a:r>
            <a:r>
              <a:rPr b="0" lang="zh-CN" sz="2400" spc="94" strike="noStrike">
                <a:solidFill>
                  <a:srgbClr val="000000"/>
                </a:solidFill>
                <a:latin typeface="Calibri"/>
                <a:ea typeface="微软雅黑"/>
              </a:rPr>
              <a:t>知识图谱可以帮助计算机理解自然语言中的实体和关系，从而改进自然语言处理任务，如命名实体识别、关系抽取等。</a:t>
            </a:r>
            <a:endParaRPr b="0" lang="en-GB" sz="2400" spc="-1" strike="noStrike">
              <a:latin typeface="Arial"/>
            </a:endParaRPr>
          </a:p>
          <a:p>
            <a:pPr marL="216000" indent="-216000">
              <a:lnSpc>
                <a:spcPct val="100000"/>
              </a:lnSpc>
              <a:buClr>
                <a:srgbClr val="374151"/>
              </a:buClr>
              <a:buFont typeface="Calibri"/>
              <a:buAutoNum type="arabicPeriod"/>
            </a:pPr>
            <a:r>
              <a:rPr b="1" lang="zh-CN" sz="2400" spc="-1" strike="noStrike">
                <a:solidFill>
                  <a:srgbClr val="374151"/>
                </a:solidFill>
                <a:latin typeface="Söhne"/>
                <a:ea typeface="微软雅黑"/>
              </a:rPr>
              <a:t>智能问答系统</a:t>
            </a:r>
            <a:r>
              <a:rPr b="0" lang="zh-CN" sz="2400" spc="-1" strike="noStrike">
                <a:solidFill>
                  <a:srgbClr val="374151"/>
                </a:solidFill>
                <a:latin typeface="Söhne"/>
                <a:ea typeface="微软雅黑"/>
              </a:rPr>
              <a:t>：</a:t>
            </a:r>
            <a:r>
              <a:rPr b="0" lang="zh-CN" sz="2400" spc="94" strike="noStrike">
                <a:solidFill>
                  <a:srgbClr val="000000"/>
                </a:solidFill>
                <a:latin typeface="Calibri"/>
                <a:ea typeface="微软雅黑"/>
              </a:rPr>
              <a:t>知识图谱可用于构建智能问答系统，使得计算机能够理解用户问题，并从图谱中获取准确的答案。</a:t>
            </a:r>
            <a:endParaRPr b="0" lang="en-GB" sz="24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50" name="图形 21" descr="书籍"/>
          <p:cNvPicPr/>
          <p:nvPr/>
        </p:nvPicPr>
        <p:blipFill>
          <a:blip r:embed="rId1"/>
          <a:stretch/>
        </p:blipFill>
        <p:spPr>
          <a:xfrm>
            <a:off x="5638680" y="1699560"/>
            <a:ext cx="913680" cy="913680"/>
          </a:xfrm>
          <a:prstGeom prst="rect">
            <a:avLst/>
          </a:prstGeom>
          <a:ln w="0">
            <a:noFill/>
          </a:ln>
        </p:spPr>
      </p:pic>
      <p:grpSp>
        <p:nvGrpSpPr>
          <p:cNvPr id="451" name="组合 27"/>
          <p:cNvGrpSpPr/>
          <p:nvPr/>
        </p:nvGrpSpPr>
        <p:grpSpPr>
          <a:xfrm>
            <a:off x="5432760" y="5672880"/>
            <a:ext cx="1325880" cy="64440"/>
            <a:chOff x="5432760" y="5672880"/>
            <a:chExt cx="1325880" cy="64440"/>
          </a:xfrm>
        </p:grpSpPr>
        <p:sp>
          <p:nvSpPr>
            <p:cNvPr id="452" name="圆角矩形 59"/>
            <p:cNvSpPr/>
            <p:nvPr/>
          </p:nvSpPr>
          <p:spPr>
            <a:xfrm>
              <a:off x="5432760" y="5672880"/>
              <a:ext cx="264600" cy="64440"/>
            </a:xfrm>
            <a:prstGeom prst="roundRect">
              <a:avLst>
                <a:gd name="adj" fmla="val 50000"/>
              </a:avLst>
            </a:prstGeom>
            <a:solidFill>
              <a:schemeClr val="accent1"/>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sp>
          <p:nvSpPr>
            <p:cNvPr id="453" name="圆角矩形 59"/>
            <p:cNvSpPr/>
            <p:nvPr/>
          </p:nvSpPr>
          <p:spPr>
            <a:xfrm>
              <a:off x="5963400" y="5672880"/>
              <a:ext cx="264600" cy="64440"/>
            </a:xfrm>
            <a:prstGeom prst="roundRect">
              <a:avLst>
                <a:gd name="adj" fmla="val 50000"/>
              </a:avLst>
            </a:prstGeom>
            <a:solidFill>
              <a:schemeClr val="accent1">
                <a:alpha val="26000"/>
              </a:schemeClr>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sp>
          <p:nvSpPr>
            <p:cNvPr id="454" name="圆角矩形 59"/>
            <p:cNvSpPr/>
            <p:nvPr/>
          </p:nvSpPr>
          <p:spPr>
            <a:xfrm>
              <a:off x="6494040" y="5672880"/>
              <a:ext cx="264600" cy="64440"/>
            </a:xfrm>
            <a:prstGeom prst="roundRect">
              <a:avLst>
                <a:gd name="adj" fmla="val 50000"/>
              </a:avLst>
            </a:prstGeom>
            <a:solidFill>
              <a:schemeClr val="accent1">
                <a:alpha val="26000"/>
              </a:schemeClr>
            </a:solidFill>
            <a:ln>
              <a:noFill/>
            </a:ln>
            <a:effectLst>
              <a:outerShdw algn="ctr" blurRad="368280" dir="0" rotWithShape="0">
                <a:srgbClr val="fd4979">
                  <a:alpha val="49000"/>
                </a:srgbClr>
              </a:outerShdw>
            </a:effectLst>
          </p:spPr>
          <p:style>
            <a:lnRef idx="2">
              <a:schemeClr val="accent1">
                <a:shade val="50000"/>
              </a:schemeClr>
            </a:lnRef>
            <a:fillRef idx="1">
              <a:schemeClr val="accent1"/>
            </a:fillRef>
            <a:effectRef idx="0">
              <a:schemeClr val="accent1"/>
            </a:effectRef>
            <a:fontRef idx="minor"/>
          </p:style>
        </p:sp>
      </p:grpSp>
      <p:sp>
        <p:nvSpPr>
          <p:cNvPr id="455" name="文本框 34"/>
          <p:cNvSpPr/>
          <p:nvPr/>
        </p:nvSpPr>
        <p:spPr>
          <a:xfrm>
            <a:off x="4892760" y="3429000"/>
            <a:ext cx="2417760" cy="6382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3600" spc="-1" strike="noStrike">
                <a:solidFill>
                  <a:srgbClr val="ffffff"/>
                </a:solidFill>
                <a:latin typeface="Calibri"/>
                <a:ea typeface="微软雅黑"/>
              </a:rPr>
              <a:t>Part 2</a:t>
            </a:r>
            <a:endParaRPr b="0" lang="en-GB" sz="3600" spc="-1" strike="noStrike">
              <a:latin typeface="Arial"/>
            </a:endParaRPr>
          </a:p>
        </p:txBody>
      </p:sp>
      <p:sp>
        <p:nvSpPr>
          <p:cNvPr id="456" name="文本框 35"/>
          <p:cNvSpPr/>
          <p:nvPr/>
        </p:nvSpPr>
        <p:spPr>
          <a:xfrm>
            <a:off x="4514760" y="4408560"/>
            <a:ext cx="316152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zh-CN" sz="3600" spc="-1" strike="noStrike">
                <a:solidFill>
                  <a:srgbClr val="7e0c6e"/>
                </a:solidFill>
                <a:latin typeface="Calibri"/>
                <a:ea typeface="微软雅黑"/>
              </a:rPr>
              <a:t>项目工作流</a:t>
            </a:r>
            <a:endParaRPr b="0" lang="en-GB" sz="36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7" name="文本框 3"/>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项目工作流</a:t>
            </a:r>
            <a:endParaRPr b="0" lang="en-GB" sz="3200" spc="-1" strike="noStrike">
              <a:latin typeface="Arial"/>
            </a:endParaRPr>
          </a:p>
        </p:txBody>
      </p:sp>
      <p:sp>
        <p:nvSpPr>
          <p:cNvPr id="458" name=""/>
          <p:cNvSpPr/>
          <p:nvPr/>
        </p:nvSpPr>
        <p:spPr>
          <a:xfrm>
            <a:off x="720000" y="108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600" spc="-1" strike="noStrike">
                <a:solidFill>
                  <a:srgbClr val="000000"/>
                </a:solidFill>
                <a:latin typeface="Arial"/>
                <a:ea typeface="DejaVu Sans"/>
              </a:rPr>
              <a:t>1. </a:t>
            </a:r>
            <a:r>
              <a:rPr b="0" lang="zh-CN" sz="1600" spc="-1" strike="noStrike">
                <a:solidFill>
                  <a:srgbClr val="000000"/>
                </a:solidFill>
                <a:latin typeface="Arial"/>
                <a:ea typeface="DejaVu Sans"/>
              </a:rPr>
              <a:t>搜集资料构建音乐家关系</a:t>
            </a:r>
            <a:endParaRPr b="0" lang="en-GB" sz="1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9" name="文本框 2"/>
          <p:cNvSpPr/>
          <p:nvPr/>
        </p:nvSpPr>
        <p:spPr>
          <a:xfrm>
            <a:off x="823320" y="135360"/>
            <a:ext cx="6631920" cy="723240"/>
          </a:xfrm>
          <a:prstGeom prst="rect">
            <a:avLst/>
          </a:prstGeom>
          <a:noFill/>
          <a:ln w="0">
            <a:noFill/>
          </a:ln>
        </p:spPr>
        <p:style>
          <a:lnRef idx="0"/>
          <a:fillRef idx="0"/>
          <a:effectRef idx="0"/>
          <a:fontRef idx="minor"/>
        </p:style>
        <p:txBody>
          <a:bodyPr lIns="90000" rIns="90000" tIns="45000" bIns="45000" anchor="t">
            <a:spAutoFit/>
          </a:bodyPr>
          <a:p>
            <a:pPr>
              <a:lnSpc>
                <a:spcPct val="130000"/>
              </a:lnSpc>
              <a:buNone/>
            </a:pPr>
            <a:r>
              <a:rPr b="1" lang="zh-CN" sz="3200" spc="-1" strike="noStrike">
                <a:solidFill>
                  <a:srgbClr val="000000"/>
                </a:solidFill>
                <a:latin typeface="等线"/>
                <a:ea typeface="微软雅黑"/>
              </a:rPr>
              <a:t>项目工作流</a:t>
            </a:r>
            <a:endParaRPr b="0" lang="en-GB" sz="3200" spc="-1" strike="noStrike">
              <a:latin typeface="Arial"/>
            </a:endParaRPr>
          </a:p>
        </p:txBody>
      </p:sp>
      <p:sp>
        <p:nvSpPr>
          <p:cNvPr id="460" name=""/>
          <p:cNvSpPr/>
          <p:nvPr/>
        </p:nvSpPr>
        <p:spPr>
          <a:xfrm>
            <a:off x="720000" y="1080000"/>
            <a:ext cx="1979640" cy="899640"/>
          </a:xfrm>
          <a:custGeom>
            <a:avLst/>
            <a:gdLst/>
            <a:ahLst/>
            <a:rect l="l" t="t" r="r" b="b"/>
            <a:pathLst>
              <a:path w="47510" h="21600">
                <a:moveTo>
                  <a:pt x="3600" y="0"/>
                </a:moveTo>
                <a:arcTo wR="3600" hR="3600" stAng="16200000" swAng="-5400000"/>
                <a:lnTo>
                  <a:pt x="0" y="18000"/>
                </a:lnTo>
                <a:arcTo wR="3600" hR="3600" stAng="10800000" swAng="-5400000"/>
                <a:lnTo>
                  <a:pt x="43910" y="21600"/>
                </a:lnTo>
                <a:arcTo wR="22310" hR="3600" stAng="5400000" swAng="5400000"/>
                <a:lnTo>
                  <a:pt x="21600" y="3600"/>
                </a:lnTo>
                <a:arcTo wR="22310" hR="3600" stAng="10800000" swAng="5400000"/>
                <a:close/>
              </a:path>
            </a:pathLst>
          </a:custGeom>
          <a:no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GB" sz="1600" spc="-1" strike="noStrike">
                <a:solidFill>
                  <a:srgbClr val="000000"/>
                </a:solidFill>
                <a:latin typeface="Arial"/>
                <a:ea typeface="DejaVu Sans"/>
              </a:rPr>
              <a:t>1. </a:t>
            </a:r>
            <a:r>
              <a:rPr b="0" lang="zh-CN" sz="1600" spc="-1" strike="noStrike">
                <a:solidFill>
                  <a:srgbClr val="000000"/>
                </a:solidFill>
                <a:latin typeface="Arial"/>
                <a:ea typeface="DejaVu Sans"/>
              </a:rPr>
              <a:t>搜集资料构建音乐家关系</a:t>
            </a:r>
            <a:endParaRPr b="0" lang="en-GB" sz="1600" spc="-1" strike="noStrike">
              <a:latin typeface="Arial"/>
            </a:endParaRPr>
          </a:p>
        </p:txBody>
      </p:sp>
      <p:pic>
        <p:nvPicPr>
          <p:cNvPr id="461" name="" descr=""/>
          <p:cNvPicPr/>
          <p:nvPr/>
        </p:nvPicPr>
        <p:blipFill>
          <a:blip r:embed="rId1"/>
          <a:stretch/>
        </p:blipFill>
        <p:spPr>
          <a:xfrm>
            <a:off x="720000" y="2160000"/>
            <a:ext cx="10712880" cy="413964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7e0c6e"/>
      </a:accent1>
      <a:accent2>
        <a:srgbClr val="983d8b"/>
      </a:accent2>
      <a:accent3>
        <a:srgbClr val="b26da8"/>
      </a:accent3>
      <a:accent4>
        <a:srgbClr val="cb9ec5"/>
      </a:accent4>
      <a:accent5>
        <a:srgbClr val="7e0c6e"/>
      </a:accent5>
      <a:accent6>
        <a:srgbClr val="983d8b"/>
      </a:accent6>
      <a:hlink>
        <a:srgbClr val="b26da8"/>
      </a:hlink>
      <a:folHlink>
        <a:srgbClr val="cb9ec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7e0c6e"/>
      </a:accent1>
      <a:accent2>
        <a:srgbClr val="983d8b"/>
      </a:accent2>
      <a:accent3>
        <a:srgbClr val="b26da8"/>
      </a:accent3>
      <a:accent4>
        <a:srgbClr val="cb9ec5"/>
      </a:accent4>
      <a:accent5>
        <a:srgbClr val="7e0c6e"/>
      </a:accent5>
      <a:accent6>
        <a:srgbClr val="983d8b"/>
      </a:accent6>
      <a:hlink>
        <a:srgbClr val="b26da8"/>
      </a:hlink>
      <a:folHlink>
        <a:srgbClr val="cb9ec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7e0c6e"/>
      </a:accent1>
      <a:accent2>
        <a:srgbClr val="983d8b"/>
      </a:accent2>
      <a:accent3>
        <a:srgbClr val="b26da8"/>
      </a:accent3>
      <a:accent4>
        <a:srgbClr val="cb9ec5"/>
      </a:accent4>
      <a:accent5>
        <a:srgbClr val="7e0c6e"/>
      </a:accent5>
      <a:accent6>
        <a:srgbClr val="983d8b"/>
      </a:accent6>
      <a:hlink>
        <a:srgbClr val="b26da8"/>
      </a:hlink>
      <a:folHlink>
        <a:srgbClr val="cb9ec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7e0c6e"/>
      </a:accent1>
      <a:accent2>
        <a:srgbClr val="983d8b"/>
      </a:accent2>
      <a:accent3>
        <a:srgbClr val="b26da8"/>
      </a:accent3>
      <a:accent4>
        <a:srgbClr val="cb9ec5"/>
      </a:accent4>
      <a:accent5>
        <a:srgbClr val="7e0c6e"/>
      </a:accent5>
      <a:accent6>
        <a:srgbClr val="983d8b"/>
      </a:accent6>
      <a:hlink>
        <a:srgbClr val="b26da8"/>
      </a:hlink>
      <a:folHlink>
        <a:srgbClr val="cb9ec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7e0c6e"/>
      </a:accent1>
      <a:accent2>
        <a:srgbClr val="983d8b"/>
      </a:accent2>
      <a:accent3>
        <a:srgbClr val="b26da8"/>
      </a:accent3>
      <a:accent4>
        <a:srgbClr val="cb9ec5"/>
      </a:accent4>
      <a:accent5>
        <a:srgbClr val="7e0c6e"/>
      </a:accent5>
      <a:accent6>
        <a:srgbClr val="983d8b"/>
      </a:accent6>
      <a:hlink>
        <a:srgbClr val="b26da8"/>
      </a:hlink>
      <a:folHlink>
        <a:srgbClr val="cb9ec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7e0c6e"/>
      </a:accent1>
      <a:accent2>
        <a:srgbClr val="983d8b"/>
      </a:accent2>
      <a:accent3>
        <a:srgbClr val="b26da8"/>
      </a:accent3>
      <a:accent4>
        <a:srgbClr val="cb9ec5"/>
      </a:accent4>
      <a:accent5>
        <a:srgbClr val="7e0c6e"/>
      </a:accent5>
      <a:accent6>
        <a:srgbClr val="983d8b"/>
      </a:accent6>
      <a:hlink>
        <a:srgbClr val="b26da8"/>
      </a:hlink>
      <a:folHlink>
        <a:srgbClr val="cb9ec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7e0c6e"/>
      </a:accent1>
      <a:accent2>
        <a:srgbClr val="983d8b"/>
      </a:accent2>
      <a:accent3>
        <a:srgbClr val="b26da8"/>
      </a:accent3>
      <a:accent4>
        <a:srgbClr val="cb9ec5"/>
      </a:accent4>
      <a:accent5>
        <a:srgbClr val="7e0c6e"/>
      </a:accent5>
      <a:accent6>
        <a:srgbClr val="983d8b"/>
      </a:accent6>
      <a:hlink>
        <a:srgbClr val="b26da8"/>
      </a:hlink>
      <a:folHlink>
        <a:srgbClr val="cb9ec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7e0c6e"/>
      </a:accent1>
      <a:accent2>
        <a:srgbClr val="983d8b"/>
      </a:accent2>
      <a:accent3>
        <a:srgbClr val="b26da8"/>
      </a:accent3>
      <a:accent4>
        <a:srgbClr val="cb9ec5"/>
      </a:accent4>
      <a:accent5>
        <a:srgbClr val="7e0c6e"/>
      </a:accent5>
      <a:accent6>
        <a:srgbClr val="983d8b"/>
      </a:accent6>
      <a:hlink>
        <a:srgbClr val="b26da8"/>
      </a:hlink>
      <a:folHlink>
        <a:srgbClr val="cb9ec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7e0c6e"/>
      </a:accent1>
      <a:accent2>
        <a:srgbClr val="983d8b"/>
      </a:accent2>
      <a:accent3>
        <a:srgbClr val="b26da8"/>
      </a:accent3>
      <a:accent4>
        <a:srgbClr val="cb9ec5"/>
      </a:accent4>
      <a:accent5>
        <a:srgbClr val="7e0c6e"/>
      </a:accent5>
      <a:accent6>
        <a:srgbClr val="983d8b"/>
      </a:accent6>
      <a:hlink>
        <a:srgbClr val="b26da8"/>
      </a:hlink>
      <a:folHlink>
        <a:srgbClr val="cb9ec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7e0c6e"/>
      </a:accent1>
      <a:accent2>
        <a:srgbClr val="983d8b"/>
      </a:accent2>
      <a:accent3>
        <a:srgbClr val="b26da8"/>
      </a:accent3>
      <a:accent4>
        <a:srgbClr val="cb9ec5"/>
      </a:accent4>
      <a:accent5>
        <a:srgbClr val="7e0c6e"/>
      </a:accent5>
      <a:accent6>
        <a:srgbClr val="983d8b"/>
      </a:accent6>
      <a:hlink>
        <a:srgbClr val="b26da8"/>
      </a:hlink>
      <a:folHlink>
        <a:srgbClr val="cb9ec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340</TotalTime>
  <Application>LibreOffice/7.3.7.2$Linux_X86_64 LibreOffice_project/30$Build-2</Application>
  <AppVersion>15.0000</AppVersion>
  <Words>1321</Words>
  <Paragraphs>131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2020-05-19T12:50:00Z</dcterms:created>
  <dc:creator>lenovo</dc:creator>
  <dc:description/>
  <dc:language>en-GB</dc:language>
  <cp:lastModifiedBy/>
  <dcterms:modified xsi:type="dcterms:W3CDTF">2023-07-21T04:47:54Z</dcterms:modified>
  <cp:revision>130</cp:revision>
  <dc:subject/>
  <dc:title>PowerPoint 演示文稿</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2052-11.1.0.9914</vt:lpwstr>
  </property>
  <property fmtid="{D5CDD505-2E9C-101B-9397-08002B2CF9AE}" pid="3" name="Notes">
    <vt:i4>22</vt:i4>
  </property>
  <property fmtid="{D5CDD505-2E9C-101B-9397-08002B2CF9AE}" pid="4" name="PresentationFormat">
    <vt:lpwstr>宽屏</vt:lpwstr>
  </property>
  <property fmtid="{D5CDD505-2E9C-101B-9397-08002B2CF9AE}" pid="5" name="Slides">
    <vt:i4>22</vt:i4>
  </property>
</Properties>
</file>